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05" r:id="rId2"/>
    <p:sldId id="348" r:id="rId3"/>
    <p:sldId id="354" r:id="rId4"/>
    <p:sldId id="306" r:id="rId5"/>
    <p:sldId id="345" r:id="rId6"/>
    <p:sldId id="342" r:id="rId7"/>
    <p:sldId id="346" r:id="rId8"/>
    <p:sldId id="341" r:id="rId9"/>
    <p:sldId id="298" r:id="rId10"/>
    <p:sldId id="299" r:id="rId11"/>
    <p:sldId id="291" r:id="rId12"/>
    <p:sldId id="347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uro Oliveira" initials="MO" lastIdx="1" clrIdx="0">
    <p:extLst>
      <p:ext uri="{19B8F6BF-5375-455C-9EA6-DF929625EA0E}">
        <p15:presenceInfo xmlns:p15="http://schemas.microsoft.com/office/powerpoint/2012/main" userId="Mauro Olivei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0" autoAdjust="0"/>
    <p:restoredTop sz="94660"/>
  </p:normalViewPr>
  <p:slideViewPr>
    <p:cSldViewPr snapToGrid="0">
      <p:cViewPr varScale="1">
        <p:scale>
          <a:sx n="70" d="100"/>
          <a:sy n="70" d="100"/>
        </p:scale>
        <p:origin x="3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651FB8-67B3-4FDF-BBE5-F8E64A4E1572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7023C5-E91C-4B7D-B58E-09F7B4506E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9103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3A83D4-2965-458F-8CD5-0976246827B2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1</a:t>
            </a:fld>
            <a:endParaRPr lang="pt-BR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79875" name="Text Box 2"/>
          <p:cNvSpPr txBox="1">
            <a:spLocks noChangeArrowheads="1"/>
          </p:cNvSpPr>
          <p:nvPr/>
        </p:nvSpPr>
        <p:spPr bwMode="auto">
          <a:xfrm>
            <a:off x="933427" y="767596"/>
            <a:ext cx="5235734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38" tIns="49520" rIns="99038" bIns="49520" anchor="ctr"/>
          <a:lstStyle/>
          <a:p>
            <a:endParaRPr lang="pt-BR"/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/>
          </p:nvPr>
        </p:nvSpPr>
        <p:spPr>
          <a:xfrm>
            <a:off x="944931" y="4861441"/>
            <a:ext cx="5204509" cy="4605576"/>
          </a:xfrm>
          <a:noFill/>
          <a:ln/>
        </p:spPr>
        <p:txBody>
          <a:bodyPr wrap="none" anchor="ctr"/>
          <a:lstStyle/>
          <a:p>
            <a:endParaRPr lang="pt-BR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6386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3A83D4-2965-458F-8CD5-0976246827B2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2</a:t>
            </a:fld>
            <a:endParaRPr lang="pt-BR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79875" name="Text Box 2"/>
          <p:cNvSpPr txBox="1">
            <a:spLocks noChangeArrowheads="1"/>
          </p:cNvSpPr>
          <p:nvPr/>
        </p:nvSpPr>
        <p:spPr bwMode="auto">
          <a:xfrm>
            <a:off x="933427" y="767596"/>
            <a:ext cx="5235734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38" tIns="49520" rIns="99038" bIns="49520" anchor="ctr"/>
          <a:lstStyle/>
          <a:p>
            <a:endParaRPr lang="pt-BR"/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/>
          </p:nvPr>
        </p:nvSpPr>
        <p:spPr>
          <a:xfrm>
            <a:off x="944931" y="4861441"/>
            <a:ext cx="5204509" cy="4605576"/>
          </a:xfrm>
          <a:noFill/>
          <a:ln/>
        </p:spPr>
        <p:txBody>
          <a:bodyPr wrap="none" anchor="ctr"/>
          <a:lstStyle/>
          <a:p>
            <a:endParaRPr lang="pt-BR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0607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3A83D4-2965-458F-8CD5-0976246827B2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3</a:t>
            </a:fld>
            <a:endParaRPr lang="pt-BR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79875" name="Text Box 2"/>
          <p:cNvSpPr txBox="1">
            <a:spLocks noChangeArrowheads="1"/>
          </p:cNvSpPr>
          <p:nvPr/>
        </p:nvSpPr>
        <p:spPr bwMode="auto">
          <a:xfrm>
            <a:off x="933427" y="767596"/>
            <a:ext cx="5235734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38" tIns="49520" rIns="99038" bIns="49520" anchor="ctr"/>
          <a:lstStyle/>
          <a:p>
            <a:endParaRPr lang="pt-BR"/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/>
          </p:nvPr>
        </p:nvSpPr>
        <p:spPr>
          <a:xfrm>
            <a:off x="944931" y="4861441"/>
            <a:ext cx="5204509" cy="4605576"/>
          </a:xfrm>
          <a:noFill/>
          <a:ln/>
        </p:spPr>
        <p:txBody>
          <a:bodyPr wrap="none" anchor="ctr"/>
          <a:lstStyle/>
          <a:p>
            <a:endParaRPr lang="pt-BR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045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807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00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4400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3888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2796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499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8541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9134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6455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753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7295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9FF224-7957-49E5-9C72-B317F1FF822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737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7431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../../4.%20Videos%20(Ensino)/Louis%20Armstrong%20What%20A%20Wonderful%20World.mp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../../4.%20Videos%20(Ensino)/Louis%20Armstrong%20What%20A%20Wonderful%20World.mp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2895600" y="4704332"/>
            <a:ext cx="6400800" cy="387798"/>
          </a:xfrm>
        </p:spPr>
        <p:txBody>
          <a:bodyPr vert="horz" lIns="0" tIns="0" rIns="0" bIns="0" rtlCol="0" anchor="ctr">
            <a:spAutoFit/>
          </a:bodyPr>
          <a:lstStyle/>
          <a:p>
            <a:pPr marL="0" indent="0" algn="ctr">
              <a:buNone/>
            </a:pPr>
            <a:endParaRPr lang="pt-BR">
              <a:ea typeface="ＭＳ Ｐゴシック" pitchFamily="34" charset="-128"/>
            </a:endParaRPr>
          </a:p>
        </p:txBody>
      </p:sp>
      <p:pic>
        <p:nvPicPr>
          <p:cNvPr id="4099" name="Picture 3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48" y="0"/>
            <a:ext cx="12192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7857977" y="6092826"/>
            <a:ext cx="2578248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r" defTabSz="449263">
              <a:buClr>
                <a:srgbClr val="FFFFFF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b="1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Chico Anysio</a:t>
            </a:r>
          </a:p>
          <a:p>
            <a:pPr algn="r" defTabSz="449263">
              <a:buClr>
                <a:srgbClr val="FFFFFF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Óleo sobre tela  60x40 cm</a:t>
            </a:r>
          </a:p>
        </p:txBody>
      </p:sp>
      <p:pic>
        <p:nvPicPr>
          <p:cNvPr id="6150" name="Picture 6" descr="\\192.168.0.110\desktop\GREAT Palestra\evolu%C3%A7%C3%A3o-do-home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81189" y="2672258"/>
            <a:ext cx="3881437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130857" y="2753296"/>
            <a:ext cx="1022377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20000" dirty="0" smtClean="0">
                <a:solidFill>
                  <a:srgbClr val="FFFF00"/>
                </a:solidFill>
                <a:ea typeface="ＭＳ Ｐゴシック" pitchFamily="34" charset="-128"/>
              </a:rPr>
              <a:t>INSTITUTO FEDERAL DO CEARÁ</a:t>
            </a:r>
            <a:br>
              <a:rPr lang="pt-BR" sz="20000" dirty="0" smtClean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pt-BR" sz="16000" dirty="0" smtClean="0">
                <a:solidFill>
                  <a:srgbClr val="FFFF00"/>
                </a:solidFill>
                <a:ea typeface="ＭＳ Ｐゴシック" pitchFamily="34" charset="-128"/>
              </a:rPr>
              <a:t>Bacharelado em </a:t>
            </a:r>
            <a:r>
              <a:rPr lang="pt-BR" sz="16000" dirty="0" err="1" smtClean="0">
                <a:solidFill>
                  <a:srgbClr val="FFFF00"/>
                </a:solidFill>
                <a:ea typeface="ＭＳ Ｐゴシック" pitchFamily="34" charset="-128"/>
              </a:rPr>
              <a:t>Ciencia</a:t>
            </a:r>
            <a:r>
              <a:rPr lang="pt-BR" sz="16000" dirty="0" smtClean="0">
                <a:solidFill>
                  <a:srgbClr val="FFFF00"/>
                </a:solidFill>
                <a:ea typeface="ＭＳ Ｐゴシック" pitchFamily="34" charset="-128"/>
              </a:rPr>
              <a:t> da </a:t>
            </a:r>
            <a:r>
              <a:rPr lang="pt-BR" sz="16000" dirty="0" err="1" smtClean="0">
                <a:solidFill>
                  <a:srgbClr val="FFFF00"/>
                </a:solidFill>
                <a:ea typeface="ＭＳ Ｐゴシック" pitchFamily="34" charset="-128"/>
              </a:rPr>
              <a:t>Computacao</a:t>
            </a:r>
            <a:endParaRPr lang="pt-BR" sz="16000" dirty="0" smtClean="0">
              <a:solidFill>
                <a:srgbClr val="FFFF00"/>
              </a:solidFill>
              <a:ea typeface="ＭＳ Ｐゴシック" pitchFamily="34" charset="-128"/>
            </a:endParaRPr>
          </a:p>
          <a:p>
            <a:r>
              <a:rPr lang="pt-BR" sz="12000" dirty="0" smtClean="0">
                <a:solidFill>
                  <a:srgbClr val="FFFF00"/>
                </a:solidFill>
                <a:ea typeface="ＭＳ Ｐゴシック" pitchFamily="34" charset="-128"/>
              </a:rPr>
              <a:t>Disciplina: Sociedade e Tecnologia da </a:t>
            </a:r>
            <a:r>
              <a:rPr lang="pt-BR" sz="12000" dirty="0" err="1" smtClean="0">
                <a:solidFill>
                  <a:srgbClr val="FFFF00"/>
                </a:solidFill>
                <a:ea typeface="ＭＳ Ｐゴシック" pitchFamily="34" charset="-128"/>
              </a:rPr>
              <a:t>Informacao</a:t>
            </a:r>
            <a:r>
              <a:rPr lang="pt-BR" sz="12000" dirty="0" smtClean="0">
                <a:solidFill>
                  <a:srgbClr val="FFFF00"/>
                </a:solidFill>
                <a:ea typeface="ＭＳ Ｐゴシック" pitchFamily="34" charset="-128"/>
              </a:rPr>
              <a:t> – março 2020</a:t>
            </a:r>
          </a:p>
          <a:p>
            <a:endParaRPr lang="pt-BR" sz="20000" dirty="0">
              <a:solidFill>
                <a:srgbClr val="FFFF00"/>
              </a:solidFill>
              <a:ea typeface="ＭＳ Ｐゴシック" pitchFamily="34" charset="-128"/>
            </a:endParaRPr>
          </a:p>
          <a:p>
            <a:endParaRPr lang="pt-BR" sz="20000" dirty="0" smtClean="0">
              <a:solidFill>
                <a:srgbClr val="FFFF00"/>
              </a:solidFill>
              <a:ea typeface="ＭＳ Ｐゴシック" pitchFamily="34" charset="-128"/>
            </a:endParaRPr>
          </a:p>
          <a:p>
            <a:r>
              <a:rPr lang="pt-BR" sz="20000" dirty="0" smtClean="0">
                <a:solidFill>
                  <a:srgbClr val="FFFF00"/>
                </a:solidFill>
                <a:ea typeface="ＭＳ Ｐゴシック" pitchFamily="34" charset="-128"/>
              </a:rPr>
              <a:t/>
            </a:r>
            <a:br>
              <a:rPr lang="pt-BR" sz="20000" dirty="0" smtClean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pt-BR" sz="200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200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200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200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2400" b="1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2400" b="1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2400" b="1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2400" b="1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12000" b="1" dirty="0" smtClean="0">
                <a:ea typeface="ＭＳ Ｐゴシック" pitchFamily="34" charset="-128"/>
              </a:rPr>
              <a:t>Mauro Oliveira</a:t>
            </a:r>
            <a:br>
              <a:rPr lang="pt-BR" sz="12000" b="1" dirty="0" smtClean="0">
                <a:ea typeface="ＭＳ Ｐゴシック" pitchFamily="34" charset="-128"/>
              </a:rPr>
            </a:br>
            <a:r>
              <a:rPr lang="pt-BR" sz="12000" b="1" dirty="0" smtClean="0">
                <a:ea typeface="ＭＳ Ｐゴシック" pitchFamily="34" charset="-128"/>
              </a:rPr>
              <a:t>www.maurooliveira.com.br </a:t>
            </a:r>
            <a:endParaRPr lang="pt-BR" sz="12000" b="1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99820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1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2895600" y="4704332"/>
            <a:ext cx="6400800" cy="387798"/>
          </a:xfrm>
        </p:spPr>
        <p:txBody>
          <a:bodyPr vert="horz" lIns="0" tIns="0" rIns="0" bIns="0" rtlCol="0" anchor="ctr">
            <a:spAutoFit/>
          </a:bodyPr>
          <a:lstStyle/>
          <a:p>
            <a:pPr marL="0" indent="0" algn="ctr">
              <a:buNone/>
            </a:pPr>
            <a:endParaRPr lang="pt-BR">
              <a:ea typeface="ＭＳ Ｐゴシック" pitchFamily="34" charset="-128"/>
            </a:endParaRPr>
          </a:p>
        </p:txBody>
      </p:sp>
      <p:pic>
        <p:nvPicPr>
          <p:cNvPr id="4099" name="Picture 3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14300" y="-184103"/>
            <a:ext cx="12192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7857977" y="6092826"/>
            <a:ext cx="2578248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r" defTabSz="449263">
              <a:buClr>
                <a:srgbClr val="FFFFFF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b="1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Chico Anysio</a:t>
            </a:r>
          </a:p>
          <a:p>
            <a:pPr algn="r" defTabSz="449263">
              <a:buClr>
                <a:srgbClr val="FFFFFF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Óleo sobre tela  60x40 cm</a:t>
            </a:r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title"/>
          </p:nvPr>
        </p:nvSpPr>
        <p:spPr>
          <a:xfrm>
            <a:off x="2895600" y="171450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rgbClr val="FFFF00"/>
                </a:solidFill>
                <a:ea typeface="ＭＳ Ｐゴシック" pitchFamily="34" charset="-128"/>
              </a:rPr>
              <a:t/>
            </a:r>
            <a:br>
              <a:rPr lang="pt-BR" b="1" dirty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pt-BR" b="1" dirty="0" smtClean="0">
                <a:solidFill>
                  <a:srgbClr val="FFFF00"/>
                </a:solidFill>
                <a:ea typeface="ＭＳ Ｐゴシック" pitchFamily="34" charset="-128"/>
              </a:rPr>
              <a:t>Aula 12 – Data Science em Saúde </a:t>
            </a:r>
            <a:r>
              <a:rPr lang="pt-BR" b="1" dirty="0">
                <a:solidFill>
                  <a:srgbClr val="FFFF00"/>
                </a:solidFill>
                <a:ea typeface="ＭＳ Ｐゴシック" pitchFamily="34" charset="-128"/>
              </a:rPr>
              <a:t/>
            </a:r>
            <a:br>
              <a:rPr lang="pt-BR" b="1" dirty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pt-BR" sz="3200" dirty="0">
                <a:solidFill>
                  <a:srgbClr val="FFFF00"/>
                </a:solidFill>
                <a:ea typeface="ＭＳ Ｐゴシック" pitchFamily="34" charset="-128"/>
              </a:rPr>
              <a:t/>
            </a:r>
            <a:br>
              <a:rPr lang="pt-BR" sz="3200" dirty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endParaRPr lang="pt-BR" sz="2400" b="1" i="1" dirty="0">
              <a:solidFill>
                <a:srgbClr val="FFFFFF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079500" y="1955800"/>
            <a:ext cx="7734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1. What Is a computer? 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079500" y="2744857"/>
            <a:ext cx="7734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2. What is Artificial Intelligence?  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079500" y="3576937"/>
            <a:ext cx="6515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3. What Is Data Science? 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117599" y="4340040"/>
            <a:ext cx="67784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4. Applications </a:t>
            </a:r>
            <a:r>
              <a:rPr lang="en-US" sz="4000" dirty="0"/>
              <a:t>of </a:t>
            </a:r>
            <a:r>
              <a:rPr lang="en-US" sz="4000" dirty="0" smtClean="0"/>
              <a:t>Data Science </a:t>
            </a:r>
            <a:r>
              <a:rPr lang="en-US" sz="4000" dirty="0"/>
              <a:t>in Healthcare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28505999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5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8" name="Picture 4" descr="O futuro da saúde e da medici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89" y="0"/>
            <a:ext cx="122246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1676399" y="-1094555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</a:rPr>
              <a:t>3. What Is Data Science</a:t>
            </a:r>
            <a:r>
              <a:rPr lang="en-US" dirty="0" smtClean="0"/>
              <a:t>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339673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Resultado de imagem para big dat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523999" y="-1246955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3. What Is Data Science?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694" y="4323715"/>
            <a:ext cx="5309967" cy="231347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314" y="1377549"/>
            <a:ext cx="7699729" cy="251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87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Resultado de imagem para big dat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523999" y="-1246955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3. What Is Data Science?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737" y="1565685"/>
            <a:ext cx="9720226" cy="2015715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1928037" y="3666460"/>
            <a:ext cx="604638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Bayesian methods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Neural Networks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Inductive logic programming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Explanation-based,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Natural language processing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Decision tree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Reinforcement learning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28012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Resultado de imagem para big dat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523999" y="-1246955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3. What Is Data Science?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079" y="1306256"/>
            <a:ext cx="7768968" cy="2380228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4709" y="3537098"/>
            <a:ext cx="6162675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33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3999" y="-1246955"/>
            <a:ext cx="9144000" cy="2387600"/>
          </a:xfrm>
        </p:spPr>
        <p:txBody>
          <a:bodyPr/>
          <a:lstStyle/>
          <a:p>
            <a:r>
              <a:rPr lang="en-US" dirty="0" smtClean="0"/>
              <a:t>3. What </a:t>
            </a:r>
            <a:r>
              <a:rPr lang="en-US" dirty="0"/>
              <a:t>Is Data Science?</a:t>
            </a: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277" y="1329077"/>
            <a:ext cx="10461443" cy="1931581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0150" y="3721948"/>
            <a:ext cx="8514087" cy="250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54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Resultado de imagem para big dat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523999" y="-1246955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3. What Is Data Science?</a:t>
            </a: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394" y="926561"/>
            <a:ext cx="8297953" cy="5932249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622" y="1832248"/>
            <a:ext cx="5004971" cy="288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56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1523999" y="-1246955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3. What Is Data Science?</a:t>
            </a:r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458" y="1314066"/>
            <a:ext cx="10259082" cy="571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5807" y="1756069"/>
            <a:ext cx="6143789" cy="4712227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523999" y="-1246955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3. What Is Data Science?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276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66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1523999" y="-1246955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3. What Is Data Science?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9" y="1140645"/>
            <a:ext cx="8562975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36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</TotalTime>
  <Words>125</Words>
  <Application>Microsoft Office PowerPoint</Application>
  <PresentationFormat>Widescreen</PresentationFormat>
  <Paragraphs>33</Paragraphs>
  <Slides>12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9" baseType="lpstr">
      <vt:lpstr>Arial Unicode MS</vt:lpstr>
      <vt:lpstr>ＭＳ Ｐゴシック</vt:lpstr>
      <vt:lpstr>Arial</vt:lpstr>
      <vt:lpstr>Calibri</vt:lpstr>
      <vt:lpstr>Calibri Light</vt:lpstr>
      <vt:lpstr>Times New Roman</vt:lpstr>
      <vt:lpstr>Tema do Office</vt:lpstr>
      <vt:lpstr>Apresentação do PowerPoint</vt:lpstr>
      <vt:lpstr> Aula 12 – Data Science em Saúde        </vt:lpstr>
      <vt:lpstr>Apresentação do PowerPoint</vt:lpstr>
      <vt:lpstr>Apresentação do PowerPoint</vt:lpstr>
      <vt:lpstr>Apresentação do PowerPoint</vt:lpstr>
      <vt:lpstr>Apresentação do PowerPoint</vt:lpstr>
      <vt:lpstr>3. What Is Data Science?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Conta da Microsoft</dc:creator>
  <cp:lastModifiedBy>Conta da Microsoft</cp:lastModifiedBy>
  <cp:revision>125</cp:revision>
  <cp:lastPrinted>2020-03-02T19:54:52Z</cp:lastPrinted>
  <dcterms:created xsi:type="dcterms:W3CDTF">2020-03-01T14:50:03Z</dcterms:created>
  <dcterms:modified xsi:type="dcterms:W3CDTF">2020-03-14T19:52:19Z</dcterms:modified>
</cp:coreProperties>
</file>