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5" r:id="rId2"/>
    <p:sldId id="348" r:id="rId3"/>
    <p:sldId id="353" r:id="rId4"/>
    <p:sldId id="256" r:id="rId5"/>
    <p:sldId id="324" r:id="rId6"/>
    <p:sldId id="296" r:id="rId7"/>
    <p:sldId id="340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Oliveira" initials="MO" lastIdx="1" clrIdx="0">
    <p:extLst>
      <p:ext uri="{19B8F6BF-5375-455C-9EA6-DF929625EA0E}">
        <p15:presenceInfo xmlns:p15="http://schemas.microsoft.com/office/powerpoint/2012/main" userId="Mauro Olivei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51FB8-67B3-4FDF-BBE5-F8E64A4E1572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023C5-E91C-4B7D-B58E-09F7B4506E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03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638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60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764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80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40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88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796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9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54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13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4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53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29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F224-7957-49E5-9C72-B317F1FF82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43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48" y="0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1189" y="2672258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30857" y="2753296"/>
            <a:ext cx="102237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>INSTITUTO FEDERAL DO CEARÁ</a:t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Bacharelado em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Ciencia</a:t>
            </a: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 da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Computacao</a:t>
            </a:r>
            <a:endParaRPr lang="pt-BR" sz="16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Disciplina: Sociedade e Tecnologia da </a:t>
            </a:r>
            <a:r>
              <a:rPr lang="pt-BR" sz="12000" dirty="0" err="1" smtClean="0">
                <a:solidFill>
                  <a:srgbClr val="FFFF00"/>
                </a:solidFill>
                <a:ea typeface="ＭＳ Ｐゴシック" pitchFamily="34" charset="-128"/>
              </a:rPr>
              <a:t>Informacao</a:t>
            </a:r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 – março 2020</a:t>
            </a:r>
          </a:p>
          <a:p>
            <a:endParaRPr lang="pt-BR" sz="20000" dirty="0">
              <a:solidFill>
                <a:srgbClr val="FFFF00"/>
              </a:solidFill>
              <a:ea typeface="ＭＳ Ｐゴシック" pitchFamily="34" charset="-128"/>
            </a:endParaRPr>
          </a:p>
          <a:p>
            <a:endParaRPr lang="pt-BR" sz="20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Mauro Oliveira</a:t>
            </a:r>
            <a:br>
              <a:rPr lang="pt-BR" sz="12000" b="1" dirty="0" smtClean="0"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www.maurooliveira.com.br </a:t>
            </a:r>
            <a:endParaRPr lang="pt-BR" sz="120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982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0" y="-184103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2895600" y="17145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b="1" dirty="0" smtClean="0">
                <a:solidFill>
                  <a:srgbClr val="FFFF00"/>
                </a:solidFill>
                <a:ea typeface="ＭＳ Ｐゴシック" pitchFamily="34" charset="-128"/>
              </a:rPr>
              <a:t>Aula 12 – Data Science em Saúde </a:t>
            </a:r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endParaRPr lang="pt-BR" sz="2400" b="1" i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79500" y="1955800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1. What Is a computer?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79500" y="2744857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2. What is Artificial Intelligence?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79500" y="3576937"/>
            <a:ext cx="651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3. What Is Data Science?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17599" y="4340040"/>
            <a:ext cx="67784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4. Applications </a:t>
            </a:r>
            <a:r>
              <a:rPr lang="en-US" sz="4000" dirty="0"/>
              <a:t>of </a:t>
            </a:r>
            <a:r>
              <a:rPr lang="en-US" sz="4000" dirty="0" smtClean="0"/>
              <a:t>Data Science </a:t>
            </a:r>
            <a:r>
              <a:rPr lang="en-US" sz="4000" dirty="0"/>
              <a:t>in Healthcare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850599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4" name="Picture 4" descr="Saúde Digital - o que é, legislação, benefícios e desafi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484"/>
            <a:ext cx="12118312" cy="68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469313" y="4492901"/>
            <a:ext cx="10147300" cy="7206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000" b="1" dirty="0" smtClean="0"/>
              <a:t>2. </a:t>
            </a:r>
            <a:r>
              <a:rPr lang="pt-BR" sz="5000" b="1" dirty="0" err="1" smtClean="0"/>
              <a:t>What</a:t>
            </a:r>
            <a:r>
              <a:rPr lang="pt-BR" sz="5000" b="1" dirty="0" smtClean="0"/>
              <a:t> </a:t>
            </a:r>
            <a:r>
              <a:rPr lang="pt-BR" sz="5000" b="1" dirty="0" err="1" smtClean="0"/>
              <a:t>Is</a:t>
            </a:r>
            <a:r>
              <a:rPr lang="pt-BR" sz="5000" b="1" dirty="0" smtClean="0"/>
              <a:t> Artificial </a:t>
            </a:r>
            <a:r>
              <a:rPr lang="pt-BR" sz="5000" b="1" dirty="0" err="1" smtClean="0"/>
              <a:t>Intelligence</a:t>
            </a:r>
            <a:r>
              <a:rPr lang="pt-BR" sz="5000" b="1" dirty="0" smtClean="0"/>
              <a:t>?</a:t>
            </a:r>
            <a:endParaRPr lang="pt-BR" sz="5000" b="1" dirty="0"/>
          </a:p>
        </p:txBody>
      </p:sp>
    </p:spTree>
    <p:extLst>
      <p:ext uri="{BB962C8B-B14F-4D97-AF65-F5344CB8AC3E}">
        <p14:creationId xmlns:p14="http://schemas.microsoft.com/office/powerpoint/2010/main" val="38785370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2350" y="383126"/>
            <a:ext cx="10147300" cy="720676"/>
          </a:xfrm>
        </p:spPr>
        <p:txBody>
          <a:bodyPr>
            <a:noAutofit/>
          </a:bodyPr>
          <a:lstStyle/>
          <a:p>
            <a:r>
              <a:rPr lang="pt-BR" dirty="0" smtClean="0"/>
              <a:t>2. </a:t>
            </a:r>
            <a:r>
              <a:rPr lang="pt-BR" dirty="0" err="1" smtClean="0"/>
              <a:t>What</a:t>
            </a:r>
            <a:r>
              <a:rPr lang="pt-BR" dirty="0" smtClean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smtClean="0"/>
              <a:t>Artificial </a:t>
            </a:r>
            <a:r>
              <a:rPr lang="pt-BR" dirty="0" err="1"/>
              <a:t>Intelligence</a:t>
            </a:r>
            <a:r>
              <a:rPr lang="pt-BR" dirty="0"/>
              <a:t>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2900" y="4220789"/>
            <a:ext cx="4330700" cy="3191622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FF0000"/>
                </a:solidFill>
              </a:rPr>
              <a:t>AI is a subset of computer science that has origins in mathematics, logic, philosophy, psychology, cognitive science, and biology, among others</a:t>
            </a:r>
            <a:endParaRPr lang="pt-BR" sz="2600" dirty="0">
              <a:solidFill>
                <a:srgbClr val="FF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87400" y="1739910"/>
            <a:ext cx="60309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1950 when British pioneer Alan Turing published Computing Machinery and Intelligence in which he asked, can machines think?</a:t>
            </a:r>
            <a:endParaRPr lang="pt-BR" sz="30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346" y="1440716"/>
            <a:ext cx="4004054" cy="50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5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2350" y="383126"/>
            <a:ext cx="10147300" cy="720676"/>
          </a:xfrm>
        </p:spPr>
        <p:txBody>
          <a:bodyPr>
            <a:noAutofit/>
          </a:bodyPr>
          <a:lstStyle/>
          <a:p>
            <a:r>
              <a:rPr lang="pt-BR" dirty="0" smtClean="0"/>
              <a:t>2. </a:t>
            </a:r>
            <a:r>
              <a:rPr lang="pt-BR" dirty="0" err="1" smtClean="0"/>
              <a:t>What</a:t>
            </a:r>
            <a:r>
              <a:rPr lang="pt-BR" dirty="0" smtClean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smtClean="0"/>
              <a:t>Artificial </a:t>
            </a:r>
            <a:r>
              <a:rPr lang="pt-BR" dirty="0" err="1"/>
              <a:t>Intelligence</a:t>
            </a:r>
            <a:r>
              <a:rPr lang="pt-BR" dirty="0"/>
              <a:t>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14616" y="2175510"/>
            <a:ext cx="527538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The term AI was first coined in 1956 by Professor John McCarthy of Dartmouth College. </a:t>
            </a:r>
            <a:endParaRPr lang="en-US" sz="2600" dirty="0" smtClean="0"/>
          </a:p>
          <a:p>
            <a:endParaRPr lang="en-US" sz="2600" dirty="0" smtClean="0"/>
          </a:p>
          <a:p>
            <a:endParaRPr lang="en-US" dirty="0"/>
          </a:p>
          <a:p>
            <a:pPr algn="ctr"/>
            <a:r>
              <a:rPr lang="en-US" sz="2200" dirty="0" smtClean="0">
                <a:solidFill>
                  <a:srgbClr val="FF0000"/>
                </a:solidFill>
              </a:rPr>
              <a:t>Professor </a:t>
            </a:r>
            <a:r>
              <a:rPr lang="en-US" sz="2200" dirty="0">
                <a:solidFill>
                  <a:srgbClr val="FF0000"/>
                </a:solidFill>
              </a:rPr>
              <a:t>McCarthy proposed a summer research project based on the idea that “every aspect of learning or any other feature of intelligence can in principle be so precisely described that a machine can be made to simulate it</a:t>
            </a:r>
            <a:r>
              <a:rPr lang="en-US" sz="2200" dirty="0" smtClean="0">
                <a:solidFill>
                  <a:srgbClr val="FF0000"/>
                </a:solidFill>
              </a:rPr>
              <a:t>”.</a:t>
            </a:r>
            <a:endParaRPr lang="pt-BR" sz="2200" dirty="0">
              <a:solidFill>
                <a:srgbClr val="FF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12" y="1573212"/>
            <a:ext cx="1933575" cy="1476375"/>
          </a:xfrm>
          <a:prstGeom prst="rect">
            <a:avLst/>
          </a:prstGeom>
        </p:spPr>
      </p:pic>
      <p:pic>
        <p:nvPicPr>
          <p:cNvPr id="12" name="Picture 8" descr="Resultado de imagem para banco de dados mem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1" y="4097207"/>
            <a:ext cx="1882774" cy="14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7428" y="1639748"/>
            <a:ext cx="2558676" cy="211772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20723" y="3049587"/>
            <a:ext cx="2089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Files</a:t>
            </a:r>
            <a:endParaRPr lang="pt-BR" sz="4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84212" y="5703258"/>
            <a:ext cx="3087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Databases</a:t>
            </a:r>
            <a:endParaRPr lang="pt-BR" sz="4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9385300" y="3962400"/>
            <a:ext cx="3098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Expert Systems</a:t>
            </a:r>
          </a:p>
          <a:p>
            <a:r>
              <a:rPr lang="en-US" sz="2200" b="1" dirty="0" smtClean="0"/>
              <a:t>Neural Network</a:t>
            </a:r>
          </a:p>
          <a:p>
            <a:r>
              <a:rPr lang="en-US" sz="2200" b="1" dirty="0" smtClean="0"/>
              <a:t>Fuzzy Logical</a:t>
            </a:r>
          </a:p>
          <a:p>
            <a:r>
              <a:rPr lang="en-US" sz="2200" b="1" dirty="0" smtClean="0"/>
              <a:t>Genetic Algorithms</a:t>
            </a:r>
          </a:p>
          <a:p>
            <a:r>
              <a:rPr lang="en-US" sz="2200" b="1" dirty="0" smtClean="0"/>
              <a:t>…</a:t>
            </a:r>
          </a:p>
          <a:p>
            <a:r>
              <a:rPr lang="en-US" sz="2200" b="1" dirty="0" smtClean="0"/>
              <a:t>Machine Learning</a:t>
            </a:r>
          </a:p>
          <a:p>
            <a:r>
              <a:rPr lang="en-US" sz="2200" b="1" dirty="0" smtClean="0"/>
              <a:t>Data Science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87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775363" y="1604963"/>
            <a:ext cx="6857338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Getting a system to reason rationally. Techniques include automated reasoning, proof planning, constraint solving, and case-based reasoning.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Getting a program to learn, discover and predict. Techniques include machine learning, data mining (search), and scientific knowledge discovery.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Getting a program to play games. Techniques include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 search and alpha-beta pruning.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Getting a program to communicate with humans. Techniques include natural language processing (NLP).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Getting a program to exhibit signs of life. Techniques include genetic algorithms.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Enabling machines to navigate intelligently in the world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This involves robotic techniques such as planning and vision</a:t>
            </a:r>
            <a:r>
              <a:rPr lang="en-US" sz="2600" dirty="0" smtClean="0"/>
              <a:t>.</a:t>
            </a:r>
            <a:endParaRPr lang="pt-BR" sz="2600" dirty="0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022350" y="383126"/>
            <a:ext cx="10147300" cy="720676"/>
          </a:xfrm>
        </p:spPr>
        <p:txBody>
          <a:bodyPr>
            <a:noAutofit/>
          </a:bodyPr>
          <a:lstStyle/>
          <a:p>
            <a:r>
              <a:rPr lang="pt-BR" dirty="0" smtClean="0"/>
              <a:t>2. </a:t>
            </a:r>
            <a:r>
              <a:rPr lang="pt-BR" dirty="0" err="1" smtClean="0"/>
              <a:t>What</a:t>
            </a:r>
            <a:r>
              <a:rPr lang="pt-BR" dirty="0" smtClean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smtClean="0"/>
              <a:t>Artificial </a:t>
            </a:r>
            <a:r>
              <a:rPr lang="pt-BR" dirty="0" err="1"/>
              <a:t>Intelligence</a:t>
            </a:r>
            <a:r>
              <a:rPr lang="pt-BR" dirty="0"/>
              <a:t>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428" y="1639748"/>
            <a:ext cx="2558676" cy="211772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9385300" y="3962400"/>
            <a:ext cx="3098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Expert Systems</a:t>
            </a:r>
          </a:p>
          <a:p>
            <a:r>
              <a:rPr lang="en-US" sz="2200" b="1" dirty="0" smtClean="0"/>
              <a:t>Neural Network</a:t>
            </a:r>
          </a:p>
          <a:p>
            <a:r>
              <a:rPr lang="en-US" sz="2200" b="1" dirty="0" smtClean="0"/>
              <a:t>Fuzzy Logical</a:t>
            </a:r>
          </a:p>
          <a:p>
            <a:r>
              <a:rPr lang="en-US" sz="2200" b="1" dirty="0" smtClean="0"/>
              <a:t>Genetic Algorithms</a:t>
            </a:r>
          </a:p>
          <a:p>
            <a:r>
              <a:rPr lang="en-US" sz="2200" b="1" dirty="0" smtClean="0"/>
              <a:t>…</a:t>
            </a:r>
          </a:p>
          <a:p>
            <a:r>
              <a:rPr lang="en-US" sz="2200" b="1" dirty="0" smtClean="0"/>
              <a:t>Machine Learning</a:t>
            </a:r>
          </a:p>
          <a:p>
            <a:r>
              <a:rPr lang="en-US" sz="2200" b="1" dirty="0" smtClean="0"/>
              <a:t>Data Science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63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775362" y="1604963"/>
            <a:ext cx="8609937" cy="744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000" dirty="0"/>
              <a:t>Four Distinctive Categories of </a:t>
            </a:r>
            <a:r>
              <a:rPr lang="en-US" sz="3000" dirty="0" smtClean="0"/>
              <a:t>Artificial Intelligence</a:t>
            </a:r>
          </a:p>
          <a:p>
            <a:pPr algn="l"/>
            <a:endParaRPr lang="en-US" sz="3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/>
              <a:t>Reactive Machines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 smtClean="0"/>
              <a:t>Deep Blue, the chess-playing IBM supercomputer (It beat Kasparov en 1996).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/>
              <a:t>Limited Memory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System that think and Act Rationally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/>
              <a:t>Theory of Mind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Systems that think like human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000" dirty="0"/>
              <a:t>Self-Aware Artificial Intelligence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Systems that are human</a:t>
            </a:r>
          </a:p>
          <a:p>
            <a:pPr algn="l"/>
            <a:endParaRPr lang="pt-BR" sz="2600" dirty="0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022350" y="383126"/>
            <a:ext cx="10147300" cy="720676"/>
          </a:xfrm>
        </p:spPr>
        <p:txBody>
          <a:bodyPr>
            <a:noAutofit/>
          </a:bodyPr>
          <a:lstStyle/>
          <a:p>
            <a:r>
              <a:rPr lang="pt-BR" dirty="0" smtClean="0"/>
              <a:t>2. </a:t>
            </a:r>
            <a:r>
              <a:rPr lang="pt-BR" dirty="0" err="1" smtClean="0"/>
              <a:t>What</a:t>
            </a:r>
            <a:r>
              <a:rPr lang="pt-BR" dirty="0" smtClean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smtClean="0"/>
              <a:t>Artificial </a:t>
            </a:r>
            <a:r>
              <a:rPr lang="pt-BR" dirty="0" err="1"/>
              <a:t>Intelligence</a:t>
            </a:r>
            <a:r>
              <a:rPr lang="pt-BR" dirty="0"/>
              <a:t>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428" y="1639748"/>
            <a:ext cx="2558676" cy="211772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9385300" y="3962400"/>
            <a:ext cx="3098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Expert Systems</a:t>
            </a:r>
          </a:p>
          <a:p>
            <a:r>
              <a:rPr lang="en-US" sz="2200" b="1" dirty="0" smtClean="0"/>
              <a:t>Neural Network</a:t>
            </a:r>
          </a:p>
          <a:p>
            <a:r>
              <a:rPr lang="en-US" sz="2200" b="1" dirty="0" smtClean="0"/>
              <a:t>Fuzzy Logical</a:t>
            </a:r>
          </a:p>
          <a:p>
            <a:r>
              <a:rPr lang="en-US" sz="2200" b="1" dirty="0" smtClean="0"/>
              <a:t>Genetic Algorithms</a:t>
            </a:r>
          </a:p>
          <a:p>
            <a:r>
              <a:rPr lang="en-US" sz="2200" b="1" dirty="0" smtClean="0"/>
              <a:t>…</a:t>
            </a:r>
          </a:p>
          <a:p>
            <a:r>
              <a:rPr lang="en-US" sz="2200" b="1" dirty="0" smtClean="0"/>
              <a:t>Machine Learning</a:t>
            </a:r>
          </a:p>
          <a:p>
            <a:r>
              <a:rPr lang="en-US" sz="2200" b="1" dirty="0" smtClean="0"/>
              <a:t>Data Science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668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380</Words>
  <Application>Microsoft Office PowerPoint</Application>
  <PresentationFormat>Widescreen</PresentationFormat>
  <Paragraphs>68</Paragraphs>
  <Slides>7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 Unicode MS</vt:lpstr>
      <vt:lpstr>ＭＳ Ｐゴシック</vt:lpstr>
      <vt:lpstr>Arial</vt:lpstr>
      <vt:lpstr>Calibri</vt:lpstr>
      <vt:lpstr>Calibri Light</vt:lpstr>
      <vt:lpstr>Times New Roman</vt:lpstr>
      <vt:lpstr>Tema do Office</vt:lpstr>
      <vt:lpstr>Apresentação do PowerPoint</vt:lpstr>
      <vt:lpstr> Aula 12 – Data Science em Saúde        </vt:lpstr>
      <vt:lpstr>Apresentação do PowerPoint</vt:lpstr>
      <vt:lpstr>2. What Is Artificial Intelligence?</vt:lpstr>
      <vt:lpstr>2. What Is Artificial Intelligence?</vt:lpstr>
      <vt:lpstr>2. What Is Artificial Intelligence?</vt:lpstr>
      <vt:lpstr>2. What Is Artificial Intelligence?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125</cp:revision>
  <cp:lastPrinted>2020-03-02T19:54:52Z</cp:lastPrinted>
  <dcterms:created xsi:type="dcterms:W3CDTF">2020-03-01T14:50:03Z</dcterms:created>
  <dcterms:modified xsi:type="dcterms:W3CDTF">2020-03-14T19:51:10Z</dcterms:modified>
</cp:coreProperties>
</file>