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7" r:id="rId2"/>
    <p:sldId id="342" r:id="rId3"/>
    <p:sldId id="344" r:id="rId4"/>
    <p:sldId id="341" r:id="rId5"/>
    <p:sldId id="334" r:id="rId6"/>
    <p:sldId id="335" r:id="rId7"/>
    <p:sldId id="336" r:id="rId8"/>
    <p:sldId id="337" r:id="rId9"/>
    <p:sldId id="339" r:id="rId10"/>
    <p:sldId id="34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34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46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347" r:id="rId47"/>
    <p:sldId id="299" r:id="rId48"/>
    <p:sldId id="300" r:id="rId49"/>
    <p:sldId id="301" r:id="rId50"/>
    <p:sldId id="302" r:id="rId51"/>
    <p:sldId id="303" r:id="rId52"/>
    <p:sldId id="348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33" r:id="rId6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0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EBF3B-E522-4084-987F-36CEE93F970E}" type="slidenum">
              <a:rPr lang="en-US"/>
              <a:pPr/>
              <a:t>1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028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3197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4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286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6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266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F24FB-8BF0-41BF-AA7A-C52C3E2AEDBA}" type="slidenum">
              <a:rPr lang="en-US"/>
              <a:pPr/>
              <a:t>7</a:t>
            </a:fld>
            <a:endParaRPr lang="en-US"/>
          </a:p>
        </p:txBody>
      </p:sp>
      <p:sp>
        <p:nvSpPr>
          <p:cNvPr id="150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459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8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547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9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697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10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852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FC3B00-255D-4FF2-B7FC-0DF43F5954C4}" type="slidenum">
              <a:rPr lang="en-US"/>
              <a:pPr/>
              <a:t>11</a:t>
            </a:fld>
            <a:endParaRPr lang="en-US"/>
          </a:p>
        </p:txBody>
      </p:sp>
      <p:sp>
        <p:nvSpPr>
          <p:cNvPr id="152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216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E029FA-AA15-44AA-A717-D06067706501}" type="slidenum">
              <a:rPr lang="en-US"/>
              <a:pPr/>
              <a:t>12</a:t>
            </a:fld>
            <a:endParaRPr lang="en-US"/>
          </a:p>
        </p:txBody>
      </p:sp>
      <p:sp>
        <p:nvSpPr>
          <p:cNvPr id="153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327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8E152C-286F-4B33-9194-D9179BA42F56}" type="slidenum">
              <a:rPr lang="en-US"/>
              <a:pPr/>
              <a:t>13</a:t>
            </a:fld>
            <a:endParaRPr lang="en-US"/>
          </a:p>
        </p:txBody>
      </p:sp>
      <p:sp>
        <p:nvSpPr>
          <p:cNvPr id="154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961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E3FFC5-12B5-4646-9F2C-85693A3F964E}" type="slidenum">
              <a:rPr lang="en-US"/>
              <a:pPr/>
              <a:t>14</a:t>
            </a:fld>
            <a:endParaRPr lang="en-US"/>
          </a:p>
        </p:txBody>
      </p:sp>
      <p:sp>
        <p:nvSpPr>
          <p:cNvPr id="155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798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FD22F2-C533-4D80-AF05-223515E3F65A}" type="slidenum">
              <a:rPr lang="en-US"/>
              <a:pPr/>
              <a:t>15</a:t>
            </a:fld>
            <a:endParaRPr lang="en-US"/>
          </a:p>
        </p:txBody>
      </p:sp>
      <p:sp>
        <p:nvSpPr>
          <p:cNvPr id="156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545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16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605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E26ED6-651E-4421-9ED3-9F9A9B42731C}" type="slidenum">
              <a:rPr lang="en-US"/>
              <a:pPr/>
              <a:t>17</a:t>
            </a:fld>
            <a:endParaRPr lang="en-US"/>
          </a:p>
        </p:txBody>
      </p:sp>
      <p:sp>
        <p:nvSpPr>
          <p:cNvPr id="158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4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B21D3-EA88-4612-94D0-3B81F0F4BF22}" type="slidenum">
              <a:rPr lang="en-US"/>
              <a:pPr/>
              <a:t>18</a:t>
            </a:fld>
            <a:endParaRPr lang="en-US"/>
          </a:p>
        </p:txBody>
      </p:sp>
      <p:sp>
        <p:nvSpPr>
          <p:cNvPr id="159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711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582874-4ED0-4EEB-8E55-33F6BC302BBE}" type="slidenum">
              <a:rPr lang="en-US"/>
              <a:pPr/>
              <a:t>19</a:t>
            </a:fld>
            <a:endParaRPr lang="en-US"/>
          </a:p>
        </p:txBody>
      </p:sp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338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253370-1DDE-451A-B0E4-64F67E38525A}" type="slidenum">
              <a:rPr lang="en-US"/>
              <a:pPr/>
              <a:t>20</a:t>
            </a:fld>
            <a:endParaRPr lang="en-US"/>
          </a:p>
        </p:txBody>
      </p:sp>
      <p:sp>
        <p:nvSpPr>
          <p:cNvPr id="162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828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21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616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11BF09-FF26-4526-B73D-550A1F6A612D}" type="slidenum">
              <a:rPr lang="en-US"/>
              <a:pPr/>
              <a:t>22</a:t>
            </a:fld>
            <a:endParaRPr lang="en-US"/>
          </a:p>
        </p:txBody>
      </p:sp>
      <p:sp>
        <p:nvSpPr>
          <p:cNvPr id="163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83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B7B985-508C-4B56-ADF5-B21C491E334D}" type="slidenum">
              <a:rPr lang="en-US"/>
              <a:pPr/>
              <a:t>23</a:t>
            </a:fld>
            <a:endParaRPr lang="en-US"/>
          </a:p>
        </p:txBody>
      </p:sp>
      <p:sp>
        <p:nvSpPr>
          <p:cNvPr id="164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86419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7E782A-2424-4649-8B74-8C02CD24090D}" type="slidenum">
              <a:rPr lang="en-US"/>
              <a:pPr/>
              <a:t>24</a:t>
            </a:fld>
            <a:endParaRPr lang="en-US"/>
          </a:p>
        </p:txBody>
      </p:sp>
      <p:sp>
        <p:nvSpPr>
          <p:cNvPr id="165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618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929E44-0ACF-489D-B5BE-A50F493F2FEF}" type="slidenum">
              <a:rPr lang="en-US"/>
              <a:pPr/>
              <a:t>25</a:t>
            </a:fld>
            <a:endParaRPr lang="en-US"/>
          </a:p>
        </p:txBody>
      </p:sp>
      <p:sp>
        <p:nvSpPr>
          <p:cNvPr id="166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145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8174E-157A-444A-8B6A-B7E22557642D}" type="slidenum">
              <a:rPr lang="en-US"/>
              <a:pPr/>
              <a:t>26</a:t>
            </a:fld>
            <a:endParaRPr lang="en-US"/>
          </a:p>
        </p:txBody>
      </p:sp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694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96D181-E600-49BD-A04C-4B40693DC7A2}" type="slidenum">
              <a:rPr lang="en-US"/>
              <a:pPr/>
              <a:t>27</a:t>
            </a:fld>
            <a:endParaRPr lang="en-US"/>
          </a:p>
        </p:txBody>
      </p:sp>
      <p:sp>
        <p:nvSpPr>
          <p:cNvPr id="168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7008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B8106-7248-4F5A-BC5F-4024C1EE1751}" type="slidenum">
              <a:rPr lang="en-US"/>
              <a:pPr/>
              <a:t>28</a:t>
            </a:fld>
            <a:endParaRPr lang="en-US"/>
          </a:p>
        </p:txBody>
      </p:sp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573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38F75F-4269-4BDF-8F82-3D537D627D74}" type="slidenum">
              <a:rPr lang="en-US"/>
              <a:pPr/>
              <a:t>29</a:t>
            </a:fld>
            <a:endParaRPr lang="en-US"/>
          </a:p>
        </p:txBody>
      </p:sp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0968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30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51711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55F085-1BEE-41E6-9FA9-559AD0C59134}" type="slidenum">
              <a:rPr lang="en-US"/>
              <a:pPr/>
              <a:t>31</a:t>
            </a:fld>
            <a:endParaRPr lang="en-U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31344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D48E4-E06C-4C57-9819-AC32E4CB06D6}" type="slidenum">
              <a:rPr lang="en-US"/>
              <a:pPr/>
              <a:t>32</a:t>
            </a:fld>
            <a:endParaRPr lang="en-U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2656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33</a:t>
            </a:fld>
            <a:endParaRPr lang="en-U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9438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ED79D3-28FE-4D92-918B-BFF169125CA4}" type="slidenum">
              <a:rPr lang="en-US"/>
              <a:pPr/>
              <a:t>34</a:t>
            </a:fld>
            <a:endParaRPr lang="en-US"/>
          </a:p>
        </p:txBody>
      </p:sp>
      <p:sp>
        <p:nvSpPr>
          <p:cNvPr id="175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506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35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986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FB074-B5A9-485F-8F53-3473524717F5}" type="slidenum">
              <a:rPr lang="en-US"/>
              <a:pPr/>
              <a:t>36</a:t>
            </a:fld>
            <a:endParaRPr lang="en-US"/>
          </a:p>
        </p:txBody>
      </p:sp>
      <p:sp>
        <p:nvSpPr>
          <p:cNvPr id="177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8279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FD8C70-0E23-465B-8532-F1F8D1A08C9A}" type="slidenum">
              <a:rPr lang="en-US"/>
              <a:pPr/>
              <a:t>37</a:t>
            </a:fld>
            <a:endParaRPr lang="en-US"/>
          </a:p>
        </p:txBody>
      </p:sp>
      <p:sp>
        <p:nvSpPr>
          <p:cNvPr id="178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0395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38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8212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9B5332-C601-483B-809A-C357782C0B93}" type="slidenum">
              <a:rPr lang="en-US"/>
              <a:pPr/>
              <a:t>39</a:t>
            </a:fld>
            <a:endParaRPr lang="en-US"/>
          </a:p>
        </p:txBody>
      </p:sp>
      <p:sp>
        <p:nvSpPr>
          <p:cNvPr id="180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8772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7A73FF-605F-4AD7-B601-6B49C2241E4D}" type="slidenum">
              <a:rPr lang="en-US"/>
              <a:pPr/>
              <a:t>40</a:t>
            </a:fld>
            <a:endParaRPr lang="en-US"/>
          </a:p>
        </p:txBody>
      </p:sp>
      <p:sp>
        <p:nvSpPr>
          <p:cNvPr id="181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25421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330B1-DE46-4017-A65A-76F18B791B9C}" type="slidenum">
              <a:rPr lang="en-US"/>
              <a:pPr/>
              <a:t>41</a:t>
            </a:fld>
            <a:endParaRPr lang="en-US"/>
          </a:p>
        </p:txBody>
      </p:sp>
      <p:sp>
        <p:nvSpPr>
          <p:cNvPr id="182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8815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4160C3-6F82-4416-81C0-C676F1968036}" type="slidenum">
              <a:rPr lang="en-US"/>
              <a:pPr/>
              <a:t>42</a:t>
            </a:fld>
            <a:endParaRPr lang="en-US"/>
          </a:p>
        </p:txBody>
      </p:sp>
      <p:sp>
        <p:nvSpPr>
          <p:cNvPr id="183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7689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A8C86C-6166-4A8E-A8B9-9E78FCCE7651}" type="slidenum">
              <a:rPr lang="en-US"/>
              <a:pPr/>
              <a:t>43</a:t>
            </a:fld>
            <a:endParaRPr lang="en-US"/>
          </a:p>
        </p:txBody>
      </p:sp>
      <p:sp>
        <p:nvSpPr>
          <p:cNvPr id="184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3653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C3D5A0-5FBC-4201-AB56-5A84D6F7B1EA}" type="slidenum">
              <a:rPr lang="en-US"/>
              <a:pPr/>
              <a:t>44</a:t>
            </a:fld>
            <a:endParaRPr lang="en-US"/>
          </a:p>
        </p:txBody>
      </p:sp>
      <p:sp>
        <p:nvSpPr>
          <p:cNvPr id="185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1924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92315B-4A68-457C-A89B-1C05ED871E7E}" type="slidenum">
              <a:rPr lang="en-US"/>
              <a:pPr/>
              <a:t>45</a:t>
            </a:fld>
            <a:endParaRPr lang="en-US"/>
          </a:p>
        </p:txBody>
      </p:sp>
      <p:sp>
        <p:nvSpPr>
          <p:cNvPr id="186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8709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46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5546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1136E-AA81-4DB9-9B7B-875909B6D3A6}" type="slidenum">
              <a:rPr lang="en-US"/>
              <a:pPr/>
              <a:t>47</a:t>
            </a:fld>
            <a:endParaRPr lang="en-US"/>
          </a:p>
        </p:txBody>
      </p:sp>
      <p:sp>
        <p:nvSpPr>
          <p:cNvPr id="187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2850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A44C8F-3FA0-4521-B82F-091BE16258C2}" type="slidenum">
              <a:rPr lang="en-US"/>
              <a:pPr/>
              <a:t>48</a:t>
            </a:fld>
            <a:endParaRPr lang="en-US"/>
          </a:p>
        </p:txBody>
      </p:sp>
      <p:sp>
        <p:nvSpPr>
          <p:cNvPr id="188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49331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02D7D-04D5-44D3-9D5B-2AC1884EBFC3}" type="slidenum">
              <a:rPr lang="en-US"/>
              <a:pPr/>
              <a:t>49</a:t>
            </a:fld>
            <a:endParaRPr lang="en-US"/>
          </a:p>
        </p:txBody>
      </p:sp>
      <p:sp>
        <p:nvSpPr>
          <p:cNvPr id="189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32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755BC-240A-487D-99F0-8BC6465BF26B}" type="slidenum">
              <a:rPr lang="en-US"/>
              <a:pPr/>
              <a:t>50</a:t>
            </a:fld>
            <a:endParaRPr lang="en-US"/>
          </a:p>
        </p:txBody>
      </p:sp>
      <p:sp>
        <p:nvSpPr>
          <p:cNvPr id="190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2348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E1F4F9-2B3A-4A03-B569-CAEBED7227CA}" type="slidenum">
              <a:rPr lang="en-US"/>
              <a:pPr/>
              <a:t>51</a:t>
            </a:fld>
            <a:endParaRPr lang="en-US"/>
          </a:p>
        </p:txBody>
      </p:sp>
      <p:sp>
        <p:nvSpPr>
          <p:cNvPr id="191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42882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52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9079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658F2-8F92-4B91-9BCF-C1958608AE15}" type="slidenum">
              <a:rPr lang="en-US"/>
              <a:pPr/>
              <a:t>53</a:t>
            </a:fld>
            <a:endParaRPr lang="en-US"/>
          </a:p>
        </p:txBody>
      </p:sp>
      <p:sp>
        <p:nvSpPr>
          <p:cNvPr id="192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7089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F55B0C-B474-44E5-B696-FF67611A5FB0}" type="slidenum">
              <a:rPr lang="en-US"/>
              <a:pPr/>
              <a:t>54</a:t>
            </a:fld>
            <a:endParaRPr lang="en-US"/>
          </a:p>
        </p:txBody>
      </p:sp>
      <p:sp>
        <p:nvSpPr>
          <p:cNvPr id="193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5597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ACD72-185C-4F1F-A469-16C4CB869126}" type="slidenum">
              <a:rPr lang="en-US"/>
              <a:pPr/>
              <a:t>55</a:t>
            </a:fld>
            <a:endParaRPr lang="en-US"/>
          </a:p>
        </p:txBody>
      </p:sp>
      <p:sp>
        <p:nvSpPr>
          <p:cNvPr id="194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6806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BB17B-4FE4-44B0-8F47-E7D045205654}" type="slidenum">
              <a:rPr lang="en-US"/>
              <a:pPr/>
              <a:t>56</a:t>
            </a:fld>
            <a:endParaRPr lang="en-US"/>
          </a:p>
        </p:txBody>
      </p:sp>
      <p:sp>
        <p:nvSpPr>
          <p:cNvPr id="195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7462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3352F-5667-4729-ABF2-9E9E1E80EE9C}" type="slidenum">
              <a:rPr lang="en-US"/>
              <a:pPr/>
              <a:t>57</a:t>
            </a:fld>
            <a:endParaRPr lang="en-US"/>
          </a:p>
        </p:txBody>
      </p:sp>
      <p:sp>
        <p:nvSpPr>
          <p:cNvPr id="196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543296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FBFFEE-0506-4E91-9A4F-6B5D3FA9E900}" type="slidenum">
              <a:rPr lang="en-US"/>
              <a:pPr/>
              <a:t>58</a:t>
            </a:fld>
            <a:endParaRPr lang="en-US"/>
          </a:p>
        </p:txBody>
      </p:sp>
      <p:sp>
        <p:nvSpPr>
          <p:cNvPr id="197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832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9A006B-7F85-4A3A-A6D8-FE4423C11931}" type="slidenum">
              <a:rPr lang="en-US"/>
              <a:pPr/>
              <a:t>59</a:t>
            </a:fld>
            <a:endParaRPr lang="en-US"/>
          </a:p>
        </p:txBody>
      </p:sp>
      <p:sp>
        <p:nvSpPr>
          <p:cNvPr id="198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77606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31A600-53B4-4952-B052-A785B215741B}" type="slidenum">
              <a:rPr lang="en-US"/>
              <a:pPr/>
              <a:t>60</a:t>
            </a:fld>
            <a:endParaRPr lang="en-US"/>
          </a:p>
        </p:txBody>
      </p:sp>
      <p:sp>
        <p:nvSpPr>
          <p:cNvPr id="199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11221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61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590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Word_97_-_2003_Document1.doc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7.wmf"/><Relationship Id="rId4" Type="http://schemas.openxmlformats.org/officeDocument/2006/relationships/oleObject" Target="../embeddings/Microsoft_Word_97_-_2003_Document2.doc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8.wmf"/><Relationship Id="rId4" Type="http://schemas.openxmlformats.org/officeDocument/2006/relationships/oleObject" Target="../embeddings/Microsoft_Word_97_-_2003_Document3.doc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0.wmf"/><Relationship Id="rId4" Type="http://schemas.openxmlformats.org/officeDocument/2006/relationships/oleObject" Target="../embeddings/Microsoft_Word_97_-_2003_Document4.doc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1.wmf"/><Relationship Id="rId4" Type="http://schemas.openxmlformats.org/officeDocument/2006/relationships/oleObject" Target="../embeddings/Microsoft_Word_97_-_2003_Document5.doc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2.emf"/><Relationship Id="rId4" Type="http://schemas.openxmlformats.org/officeDocument/2006/relationships/oleObject" Target="../embeddings/Microsoft_Word_97_-_2003_Document6.doc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3.emf"/><Relationship Id="rId4" Type="http://schemas.openxmlformats.org/officeDocument/2006/relationships/oleObject" Target="../embeddings/Microsoft_Word_97_-_2003_Document7.doc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0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4.wmf"/><Relationship Id="rId4" Type="http://schemas.openxmlformats.org/officeDocument/2006/relationships/oleObject" Target="../embeddings/Microsoft_Word_97_-_2003_Document8.doc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5.wmf"/><Relationship Id="rId4" Type="http://schemas.openxmlformats.org/officeDocument/2006/relationships/oleObject" Target="../embeddings/Microsoft_Word_97_-_2003_Document9.doc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6.wmf"/><Relationship Id="rId4" Type="http://schemas.openxmlformats.org/officeDocument/2006/relationships/oleObject" Target="../embeddings/Microsoft_Word_97_-_2003_Document10.doc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7.wmf"/><Relationship Id="rId4" Type="http://schemas.openxmlformats.org/officeDocument/2006/relationships/oleObject" Target="../embeddings/Microsoft_Word_97_-_2003_Document11.doc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8.wmf"/><Relationship Id="rId4" Type="http://schemas.openxmlformats.org/officeDocument/2006/relationships/oleObject" Target="../embeddings/Microsoft_Word_97_-_2003_Document12.doc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9.wmf"/><Relationship Id="rId4" Type="http://schemas.openxmlformats.org/officeDocument/2006/relationships/oleObject" Target="../embeddings/Microsoft_Word_97_-_2003_Document13.doc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0.wmf"/><Relationship Id="rId4" Type="http://schemas.openxmlformats.org/officeDocument/2006/relationships/oleObject" Target="../embeddings/Microsoft_Word_97_-_2003_Document14.doc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1.wmf"/><Relationship Id="rId4" Type="http://schemas.openxmlformats.org/officeDocument/2006/relationships/oleObject" Target="../embeddings/Microsoft_Word_97_-_2003_Document15.doc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22.wmf"/><Relationship Id="rId4" Type="http://schemas.openxmlformats.org/officeDocument/2006/relationships/oleObject" Target="../embeddings/Microsoft_Word_97_-_2003_Document16.doc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23.wmf"/><Relationship Id="rId4" Type="http://schemas.openxmlformats.org/officeDocument/2006/relationships/oleObject" Target="../embeddings/Microsoft_Word_97_-_2003_Document17.doc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24.wmf"/><Relationship Id="rId4" Type="http://schemas.openxmlformats.org/officeDocument/2006/relationships/oleObject" Target="../embeddings/Microsoft_Word_97_-_2003_Document18.doc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5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25.wmf"/><Relationship Id="rId4" Type="http://schemas.openxmlformats.org/officeDocument/2006/relationships/oleObject" Target="../embeddings/Microsoft_Word_97_-_2003_Document19.doc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26.wmf"/><Relationship Id="rId4" Type="http://schemas.openxmlformats.org/officeDocument/2006/relationships/oleObject" Target="../embeddings/Microsoft_Word_97_-_2003_Document20.doc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27.wmf"/><Relationship Id="rId4" Type="http://schemas.openxmlformats.org/officeDocument/2006/relationships/oleObject" Target="../embeddings/Microsoft_Word_97_-_2003_Document21.doc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28.wmf"/><Relationship Id="rId4" Type="http://schemas.openxmlformats.org/officeDocument/2006/relationships/oleObject" Target="../embeddings/Microsoft_Word_97_-_2003_Document22.doc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29.wmf"/><Relationship Id="rId4" Type="http://schemas.openxmlformats.org/officeDocument/2006/relationships/oleObject" Target="../embeddings/Microsoft_Word_97_-_2003_Document23.doc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30.wmf"/><Relationship Id="rId4" Type="http://schemas.openxmlformats.org/officeDocument/2006/relationships/oleObject" Target="../embeddings/Microsoft_Word_97_-_2003_Document24.doc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31.wmf"/><Relationship Id="rId4" Type="http://schemas.openxmlformats.org/officeDocument/2006/relationships/oleObject" Target="../embeddings/Microsoft_Word_97_-_2003_Document25.doc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Construçã</a:t>
            </a:r>
            <a:r>
              <a:rPr lang="pt-BR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um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Protocolos de Comunicação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AULA 03</a:t>
            </a:r>
            <a:endParaRPr lang="pt-BR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0742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Roteiro da Aula </a:t>
            </a:r>
            <a:r>
              <a:rPr lang="pt-BR" altLang="pt-BR" dirty="0" smtClean="0"/>
              <a:t>3</a:t>
            </a:r>
            <a:endParaRPr lang="pt-BR" altLang="pt-BR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>
                <a:solidFill>
                  <a:srgbClr val="FF0000"/>
                </a:solidFill>
              </a:rPr>
              <a:t>3</a:t>
            </a:r>
            <a:r>
              <a:rPr lang="pt-BR" altLang="pt-BR" dirty="0" smtClean="0">
                <a:solidFill>
                  <a:srgbClr val="FF0000"/>
                </a:solidFill>
              </a:rPr>
              <a:t>.1 Necessidade das camadas na arquitetura 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3.2 Algoritmo de envio/captura de um caractere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3.3 Mecanismo de controle de fluxo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3.4 Mecanismo de controle de erro</a:t>
            </a:r>
            <a:endParaRPr lang="pt-BR" altLang="pt-BR" dirty="0" smtClean="0">
              <a:solidFill>
                <a:srgbClr val="FF0000"/>
              </a:solidFill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3.5 Protocolo do Bit Alternante</a:t>
            </a:r>
            <a:endParaRPr lang="pt-BR" altLang="pt-BR" dirty="0" smtClean="0">
              <a:solidFill>
                <a:srgbClr val="FF0000"/>
              </a:solidFill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350759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3.1 Necessidade da camada de Enlace</a:t>
            </a:r>
            <a:endParaRPr lang="pt-BR" sz="2800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4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018903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</a:t>
            </a: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 smtClean="0">
                <a:solidFill>
                  <a:srgbClr val="000000"/>
                </a:solidFill>
              </a:rPr>
              <a:t>infinito</a:t>
            </a:r>
            <a:r>
              <a:rPr lang="pt-BR" sz="2800" smtClean="0">
                <a:solidFill>
                  <a:srgbClr val="000000"/>
                </a:solidFill>
              </a:rPr>
              <a:t> no </a:t>
            </a:r>
            <a:r>
              <a:rPr lang="pt-BR" sz="2800" dirty="0">
                <a:solidFill>
                  <a:srgbClr val="000000"/>
                </a:solidFill>
              </a:rPr>
              <a:t>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8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9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08667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211638" y="6021388"/>
            <a:ext cx="4210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pt-BR" sz="1800" b="1">
              <a:latin typeface="Arial" panose="020B0604020202020204" pitchFamily="34" charset="0"/>
            </a:endParaRPr>
          </a:p>
          <a:p>
            <a:pPr eaLnBrk="1" hangingPunct="1"/>
            <a:r>
              <a:rPr lang="fr-FR" altLang="pt-BR" sz="1800" b="1">
                <a:latin typeface="Arial" panose="020B0604020202020204" pitchFamily="34" charset="0"/>
              </a:rPr>
              <a:t>Réception d’un message – hardware</a:t>
            </a:r>
            <a:r>
              <a:rPr lang="fr-FR" altLang="pt-BR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93861"/>
            <a:ext cx="7707899" cy="63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9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17309" y="41417"/>
            <a:ext cx="7010401" cy="6373813"/>
            <a:chOff x="672" y="156"/>
            <a:chExt cx="4416" cy="4015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254" cy="15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TIPO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434" y="2046"/>
              <a:ext cx="72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Dados</a:t>
              </a:r>
              <a:r>
                <a:rPr lang="en-US" sz="1600" b="1" dirty="0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056" y="2195"/>
              <a:ext cx="1235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Envia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251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VAR 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770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Buffer</a:t>
              </a: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1661" y="3258"/>
              <a:ext cx="1554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PegaDoTeclado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     </a:t>
              </a: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1670" y="3410"/>
              <a:ext cx="1212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EnviaPraRede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76" name="Group 8"/>
          <p:cNvGrpSpPr>
            <a:grpSpLocks/>
          </p:cNvGrpSpPr>
          <p:nvPr/>
        </p:nvGrpSpPr>
        <p:grpSpPr bwMode="auto">
          <a:xfrm>
            <a:off x="5076056" y="4070253"/>
            <a:ext cx="885825" cy="1071563"/>
            <a:chOff x="4944" y="2976"/>
            <a:chExt cx="558" cy="675"/>
          </a:xfrm>
        </p:grpSpPr>
        <p:sp>
          <p:nvSpPr>
            <p:cNvPr id="77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8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83" name="AutoShape 7"/>
          <p:cNvSpPr>
            <a:spLocks/>
          </p:cNvSpPr>
          <p:nvPr/>
        </p:nvSpPr>
        <p:spPr bwMode="auto">
          <a:xfrm rot="6402910">
            <a:off x="6058164" y="4289996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39939" name="Conector reto 39938"/>
          <p:cNvCxnSpPr/>
          <p:nvPr/>
        </p:nvCxnSpPr>
        <p:spPr>
          <a:xfrm>
            <a:off x="6795857" y="4508403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0" name="CaixaDeTexto 39939"/>
          <p:cNvSpPr txBox="1"/>
          <p:nvPr/>
        </p:nvSpPr>
        <p:spPr>
          <a:xfrm>
            <a:off x="6801064" y="3717032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 </a:t>
            </a:r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39943" name="Conector de seta reta 39942"/>
          <p:cNvCxnSpPr/>
          <p:nvPr/>
        </p:nvCxnSpPr>
        <p:spPr>
          <a:xfrm>
            <a:off x="8489931" y="4778279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de seta reta 89"/>
          <p:cNvCxnSpPr/>
          <p:nvPr/>
        </p:nvCxnSpPr>
        <p:spPr>
          <a:xfrm flipV="1">
            <a:off x="8028384" y="4020449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aixaDeTexto 91"/>
          <p:cNvSpPr txBox="1"/>
          <p:nvPr/>
        </p:nvSpPr>
        <p:spPr>
          <a:xfrm>
            <a:off x="6855095" y="4567823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 smtClean="0"/>
              <a:t>caracter</a:t>
            </a:r>
            <a:endParaRPr lang="pt-BR" dirty="0" smtClean="0"/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2739703" y="26064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709795"/>
              </p:ext>
            </p:extLst>
          </p:nvPr>
        </p:nvGraphicFramePr>
        <p:xfrm>
          <a:off x="4224016" y="125124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6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016" y="125124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AutoShape 7"/>
          <p:cNvSpPr>
            <a:spLocks noChangeArrowheads="1"/>
          </p:cNvSpPr>
          <p:nvPr/>
        </p:nvSpPr>
        <p:spPr bwMode="auto">
          <a:xfrm>
            <a:off x="3993828" y="70356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" name="Rectangle 8"/>
          <p:cNvSpPr>
            <a:spLocks noChangeArrowheads="1"/>
          </p:cNvSpPr>
          <p:nvPr/>
        </p:nvSpPr>
        <p:spPr bwMode="auto">
          <a:xfrm>
            <a:off x="2769866" y="70991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1" name="Rectangle 9"/>
          <p:cNvSpPr>
            <a:spLocks noChangeArrowheads="1"/>
          </p:cNvSpPr>
          <p:nvPr/>
        </p:nvSpPr>
        <p:spPr bwMode="auto">
          <a:xfrm>
            <a:off x="2722241" y="78134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" name="Line 10"/>
          <p:cNvSpPr>
            <a:spLocks noChangeShapeType="1"/>
          </p:cNvSpPr>
          <p:nvPr/>
        </p:nvSpPr>
        <p:spPr bwMode="auto">
          <a:xfrm>
            <a:off x="2722241" y="109884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" name="Text Box 11"/>
          <p:cNvSpPr txBox="1">
            <a:spLocks noChangeArrowheads="1"/>
          </p:cNvSpPr>
          <p:nvPr/>
        </p:nvSpPr>
        <p:spPr bwMode="auto">
          <a:xfrm>
            <a:off x="2679378" y="74801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730178" y="141952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5" name="Line 13"/>
          <p:cNvSpPr>
            <a:spLocks noChangeShapeType="1"/>
          </p:cNvSpPr>
          <p:nvPr/>
        </p:nvSpPr>
        <p:spPr bwMode="auto">
          <a:xfrm>
            <a:off x="2734941" y="170051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" name="Line 14"/>
          <p:cNvSpPr>
            <a:spLocks noChangeShapeType="1"/>
          </p:cNvSpPr>
          <p:nvPr/>
        </p:nvSpPr>
        <p:spPr bwMode="auto">
          <a:xfrm>
            <a:off x="2734941" y="197673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1" name="Text Box 39"/>
          <p:cNvSpPr txBox="1">
            <a:spLocks noChangeArrowheads="1"/>
          </p:cNvSpPr>
          <p:nvPr/>
        </p:nvSpPr>
        <p:spPr bwMode="auto">
          <a:xfrm>
            <a:off x="5940599" y="27652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132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378025"/>
              </p:ext>
            </p:extLst>
          </p:nvPr>
        </p:nvGraphicFramePr>
        <p:xfrm>
          <a:off x="7343949" y="120679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7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949" y="120679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" name="AutoShape 41"/>
          <p:cNvSpPr>
            <a:spLocks noChangeArrowheads="1"/>
          </p:cNvSpPr>
          <p:nvPr/>
        </p:nvSpPr>
        <p:spPr bwMode="auto">
          <a:xfrm>
            <a:off x="7113761" y="65911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" name="Rectangle 42"/>
          <p:cNvSpPr>
            <a:spLocks noChangeArrowheads="1"/>
          </p:cNvSpPr>
          <p:nvPr/>
        </p:nvSpPr>
        <p:spPr bwMode="auto">
          <a:xfrm>
            <a:off x="5889799" y="66546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5" name="Rectangle 43"/>
          <p:cNvSpPr>
            <a:spLocks noChangeArrowheads="1"/>
          </p:cNvSpPr>
          <p:nvPr/>
        </p:nvSpPr>
        <p:spPr bwMode="auto">
          <a:xfrm>
            <a:off x="5842174" y="73689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6" name="Line 44"/>
          <p:cNvSpPr>
            <a:spLocks noChangeShapeType="1"/>
          </p:cNvSpPr>
          <p:nvPr/>
        </p:nvSpPr>
        <p:spPr bwMode="auto">
          <a:xfrm>
            <a:off x="5842174" y="105439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7" name="Line 45"/>
          <p:cNvSpPr>
            <a:spLocks noChangeShapeType="1"/>
          </p:cNvSpPr>
          <p:nvPr/>
        </p:nvSpPr>
        <p:spPr bwMode="auto">
          <a:xfrm>
            <a:off x="5850111" y="137507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8" name="Line 46"/>
          <p:cNvSpPr>
            <a:spLocks noChangeShapeType="1"/>
          </p:cNvSpPr>
          <p:nvPr/>
        </p:nvSpPr>
        <p:spPr bwMode="auto">
          <a:xfrm>
            <a:off x="5854874" y="165606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9" name="Line 47"/>
          <p:cNvSpPr>
            <a:spLocks noChangeShapeType="1"/>
          </p:cNvSpPr>
          <p:nvPr/>
        </p:nvSpPr>
        <p:spPr bwMode="auto">
          <a:xfrm>
            <a:off x="5854874" y="193228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4" name="Text Box 72"/>
          <p:cNvSpPr txBox="1">
            <a:spLocks noChangeArrowheads="1"/>
          </p:cNvSpPr>
          <p:nvPr/>
        </p:nvSpPr>
        <p:spPr bwMode="auto">
          <a:xfrm>
            <a:off x="5796136" y="70197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65" name="Line 74"/>
          <p:cNvSpPr>
            <a:spLocks noChangeShapeType="1"/>
          </p:cNvSpPr>
          <p:nvPr/>
        </p:nvSpPr>
        <p:spPr bwMode="auto">
          <a:xfrm>
            <a:off x="3298503" y="1117898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6" name="Line 75"/>
          <p:cNvSpPr>
            <a:spLocks noChangeShapeType="1"/>
          </p:cNvSpPr>
          <p:nvPr/>
        </p:nvSpPr>
        <p:spPr bwMode="auto">
          <a:xfrm flipV="1">
            <a:off x="6296199" y="1044873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7" name="Line 4"/>
          <p:cNvSpPr>
            <a:spLocks noChangeShapeType="1"/>
          </p:cNvSpPr>
          <p:nvPr/>
        </p:nvSpPr>
        <p:spPr bwMode="auto">
          <a:xfrm>
            <a:off x="3574222" y="2071672"/>
            <a:ext cx="32761" cy="884551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8" name="Line 5"/>
          <p:cNvSpPr>
            <a:spLocks noChangeShapeType="1"/>
          </p:cNvSpPr>
          <p:nvPr/>
        </p:nvSpPr>
        <p:spPr bwMode="auto">
          <a:xfrm flipV="1">
            <a:off x="6837395" y="2024360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9" name="Line 6"/>
          <p:cNvSpPr>
            <a:spLocks noChangeShapeType="1"/>
          </p:cNvSpPr>
          <p:nvPr/>
        </p:nvSpPr>
        <p:spPr bwMode="auto">
          <a:xfrm flipV="1">
            <a:off x="3608065" y="2910262"/>
            <a:ext cx="3187792" cy="14682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82253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39940" grpId="0"/>
      <p:bldP spid="92" grpId="0"/>
      <p:bldP spid="97" grpId="0"/>
      <p:bldP spid="99" grpId="0" animBg="1"/>
      <p:bldP spid="100" grpId="0" animBg="1"/>
      <p:bldP spid="101" grpId="0" animBg="1"/>
      <p:bldP spid="102" grpId="0" animBg="1"/>
      <p:bldP spid="103" grpId="0"/>
      <p:bldP spid="104" grpId="0" animBg="1"/>
      <p:bldP spid="105" grpId="0" animBg="1"/>
      <p:bldP spid="106" grpId="0" animBg="1"/>
      <p:bldP spid="131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64" grpId="0"/>
      <p:bldP spid="165" grpId="0" animBg="1"/>
      <p:bldP spid="1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100012" y="1015801"/>
            <a:ext cx="9043988" cy="5807894"/>
            <a:chOff x="-68" y="576"/>
            <a:chExt cx="5697" cy="3341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21" y="167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01" y="1680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312" y="1665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912" y="3014"/>
              <a:ext cx="1383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PegaDaRede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912" y="3164"/>
              <a:ext cx="1030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EnviaProMonitor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1711" y="3164"/>
              <a:ext cx="7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        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95" name="Group 8"/>
          <p:cNvGrpSpPr>
            <a:grpSpLocks/>
          </p:cNvGrpSpPr>
          <p:nvPr/>
        </p:nvGrpSpPr>
        <p:grpSpPr bwMode="auto">
          <a:xfrm>
            <a:off x="5076056" y="4070253"/>
            <a:ext cx="885825" cy="1071563"/>
            <a:chOff x="4944" y="2976"/>
            <a:chExt cx="558" cy="675"/>
          </a:xfrm>
        </p:grpSpPr>
        <p:sp>
          <p:nvSpPr>
            <p:cNvPr id="96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7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99" name="AutoShape 7"/>
          <p:cNvSpPr>
            <a:spLocks/>
          </p:cNvSpPr>
          <p:nvPr/>
        </p:nvSpPr>
        <p:spPr bwMode="auto">
          <a:xfrm rot="6402910">
            <a:off x="6058164" y="4289996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100" name="Conector reto 99"/>
          <p:cNvCxnSpPr/>
          <p:nvPr/>
        </p:nvCxnSpPr>
        <p:spPr>
          <a:xfrm>
            <a:off x="6948264" y="4508403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aixaDeTexto 100"/>
          <p:cNvSpPr txBox="1"/>
          <p:nvPr/>
        </p:nvSpPr>
        <p:spPr>
          <a:xfrm>
            <a:off x="6815081" y="4552694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/>
              <a:t>c</a:t>
            </a:r>
            <a:r>
              <a:rPr lang="pt-BR" dirty="0" err="1" smtClean="0"/>
              <a:t>aracter</a:t>
            </a:r>
            <a:endParaRPr lang="pt-BR" dirty="0" smtClean="0"/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102" name="Conector de seta reta 101"/>
          <p:cNvCxnSpPr/>
          <p:nvPr/>
        </p:nvCxnSpPr>
        <p:spPr>
          <a:xfrm>
            <a:off x="8604448" y="4109882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de seta reta 102"/>
          <p:cNvCxnSpPr/>
          <p:nvPr/>
        </p:nvCxnSpPr>
        <p:spPr>
          <a:xfrm flipV="1">
            <a:off x="8388424" y="4799029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aixaDeTexto 103"/>
          <p:cNvSpPr txBox="1"/>
          <p:nvPr/>
        </p:nvSpPr>
        <p:spPr>
          <a:xfrm>
            <a:off x="6850973" y="3795397"/>
            <a:ext cx="206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sp>
        <p:nvSpPr>
          <p:cNvPr id="105" name="Text Box 1"/>
          <p:cNvSpPr txBox="1">
            <a:spLocks noChangeArrowheads="1"/>
          </p:cNvSpPr>
          <p:nvPr/>
        </p:nvSpPr>
        <p:spPr bwMode="auto">
          <a:xfrm>
            <a:off x="856555" y="602407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106" name="Text Box 2"/>
          <p:cNvSpPr txBox="1">
            <a:spLocks noChangeArrowheads="1"/>
          </p:cNvSpPr>
          <p:nvPr/>
        </p:nvSpPr>
        <p:spPr bwMode="auto">
          <a:xfrm>
            <a:off x="607318" y="877044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107" name="Text Box 3"/>
          <p:cNvSpPr txBox="1">
            <a:spLocks noChangeArrowheads="1"/>
          </p:cNvSpPr>
          <p:nvPr/>
        </p:nvSpPr>
        <p:spPr bwMode="auto">
          <a:xfrm>
            <a:off x="304105" y="1189782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108" name="Text Box 4"/>
          <p:cNvSpPr txBox="1">
            <a:spLocks noChangeArrowheads="1"/>
          </p:cNvSpPr>
          <p:nvPr/>
        </p:nvSpPr>
        <p:spPr bwMode="auto">
          <a:xfrm>
            <a:off x="294580" y="1523157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109" name="Text Box 5"/>
          <p:cNvSpPr txBox="1">
            <a:spLocks noChangeArrowheads="1"/>
          </p:cNvSpPr>
          <p:nvPr/>
        </p:nvSpPr>
        <p:spPr bwMode="auto">
          <a:xfrm>
            <a:off x="2710755" y="116632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1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240559"/>
              </p:ext>
            </p:extLst>
          </p:nvPr>
        </p:nvGraphicFramePr>
        <p:xfrm>
          <a:off x="4195068" y="1107232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7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5068" y="1107232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AutoShape 7"/>
          <p:cNvSpPr>
            <a:spLocks noChangeArrowheads="1"/>
          </p:cNvSpPr>
          <p:nvPr/>
        </p:nvSpPr>
        <p:spPr bwMode="auto">
          <a:xfrm>
            <a:off x="3964880" y="559544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2" name="Rectangle 8"/>
          <p:cNvSpPr>
            <a:spLocks noChangeArrowheads="1"/>
          </p:cNvSpPr>
          <p:nvPr/>
        </p:nvSpPr>
        <p:spPr bwMode="auto">
          <a:xfrm>
            <a:off x="2740918" y="565894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2693293" y="637332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" name="Line 10"/>
          <p:cNvSpPr>
            <a:spLocks noChangeShapeType="1"/>
          </p:cNvSpPr>
          <p:nvPr/>
        </p:nvSpPr>
        <p:spPr bwMode="auto">
          <a:xfrm>
            <a:off x="2693293" y="954832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5" name="Text Box 11"/>
          <p:cNvSpPr txBox="1">
            <a:spLocks noChangeArrowheads="1"/>
          </p:cNvSpPr>
          <p:nvPr/>
        </p:nvSpPr>
        <p:spPr bwMode="auto">
          <a:xfrm>
            <a:off x="2650430" y="603994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16" name="Line 12"/>
          <p:cNvSpPr>
            <a:spLocks noChangeShapeType="1"/>
          </p:cNvSpPr>
          <p:nvPr/>
        </p:nvSpPr>
        <p:spPr bwMode="auto">
          <a:xfrm>
            <a:off x="2701230" y="1275507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7" name="Line 13"/>
          <p:cNvSpPr>
            <a:spLocks noChangeShapeType="1"/>
          </p:cNvSpPr>
          <p:nvPr/>
        </p:nvSpPr>
        <p:spPr bwMode="auto">
          <a:xfrm>
            <a:off x="2705993" y="1556494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8" name="Line 14"/>
          <p:cNvSpPr>
            <a:spLocks noChangeShapeType="1"/>
          </p:cNvSpPr>
          <p:nvPr/>
        </p:nvSpPr>
        <p:spPr bwMode="auto">
          <a:xfrm>
            <a:off x="2705993" y="1832719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9" name="Group 15"/>
          <p:cNvGrpSpPr>
            <a:grpSpLocks/>
          </p:cNvGrpSpPr>
          <p:nvPr/>
        </p:nvGrpSpPr>
        <p:grpSpPr bwMode="auto">
          <a:xfrm>
            <a:off x="1137543" y="1546969"/>
            <a:ext cx="1477962" cy="301625"/>
            <a:chOff x="637" y="2746"/>
            <a:chExt cx="931" cy="190"/>
          </a:xfrm>
        </p:grpSpPr>
        <p:sp>
          <p:nvSpPr>
            <p:cNvPr id="120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1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2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3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124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25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7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8" name="Group 24"/>
          <p:cNvGrpSpPr>
            <a:grpSpLocks/>
          </p:cNvGrpSpPr>
          <p:nvPr/>
        </p:nvGrpSpPr>
        <p:grpSpPr bwMode="auto">
          <a:xfrm>
            <a:off x="1405830" y="1248519"/>
            <a:ext cx="1206500" cy="301625"/>
            <a:chOff x="806" y="2558"/>
            <a:chExt cx="760" cy="190"/>
          </a:xfrm>
        </p:grpSpPr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0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31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32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33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5" name="Group 31"/>
          <p:cNvGrpSpPr>
            <a:grpSpLocks/>
          </p:cNvGrpSpPr>
          <p:nvPr/>
        </p:nvGrpSpPr>
        <p:grpSpPr bwMode="auto">
          <a:xfrm>
            <a:off x="1709043" y="940544"/>
            <a:ext cx="889000" cy="301625"/>
            <a:chOff x="997" y="2364"/>
            <a:chExt cx="560" cy="190"/>
          </a:xfrm>
        </p:grpSpPr>
        <p:sp>
          <p:nvSpPr>
            <p:cNvPr id="136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7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38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39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0" name="Group 36"/>
          <p:cNvGrpSpPr>
            <a:grpSpLocks/>
          </p:cNvGrpSpPr>
          <p:nvPr/>
        </p:nvGrpSpPr>
        <p:grpSpPr bwMode="auto">
          <a:xfrm>
            <a:off x="1915418" y="629394"/>
            <a:ext cx="677862" cy="300038"/>
            <a:chOff x="1127" y="2168"/>
            <a:chExt cx="427" cy="189"/>
          </a:xfrm>
        </p:grpSpPr>
        <p:sp>
          <p:nvSpPr>
            <p:cNvPr id="141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2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143" name="Text Box 39"/>
          <p:cNvSpPr txBox="1">
            <a:spLocks noChangeArrowheads="1"/>
          </p:cNvSpPr>
          <p:nvPr/>
        </p:nvSpPr>
        <p:spPr bwMode="auto">
          <a:xfrm>
            <a:off x="6843018" y="132507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144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794599"/>
              </p:ext>
            </p:extLst>
          </p:nvPr>
        </p:nvGraphicFramePr>
        <p:xfrm>
          <a:off x="8246368" y="1062782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8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6368" y="1062782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" name="AutoShape 41"/>
          <p:cNvSpPr>
            <a:spLocks noChangeArrowheads="1"/>
          </p:cNvSpPr>
          <p:nvPr/>
        </p:nvSpPr>
        <p:spPr bwMode="auto">
          <a:xfrm>
            <a:off x="8016180" y="515094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6" name="Rectangle 42"/>
          <p:cNvSpPr>
            <a:spLocks noChangeArrowheads="1"/>
          </p:cNvSpPr>
          <p:nvPr/>
        </p:nvSpPr>
        <p:spPr bwMode="auto">
          <a:xfrm>
            <a:off x="6792218" y="521444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7" name="Rectangle 43"/>
          <p:cNvSpPr>
            <a:spLocks noChangeArrowheads="1"/>
          </p:cNvSpPr>
          <p:nvPr/>
        </p:nvSpPr>
        <p:spPr bwMode="auto">
          <a:xfrm>
            <a:off x="6744593" y="592882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8" name="Line 44"/>
          <p:cNvSpPr>
            <a:spLocks noChangeShapeType="1"/>
          </p:cNvSpPr>
          <p:nvPr/>
        </p:nvSpPr>
        <p:spPr bwMode="auto">
          <a:xfrm>
            <a:off x="6744593" y="910382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49" name="Line 45"/>
          <p:cNvSpPr>
            <a:spLocks noChangeShapeType="1"/>
          </p:cNvSpPr>
          <p:nvPr/>
        </p:nvSpPr>
        <p:spPr bwMode="auto">
          <a:xfrm>
            <a:off x="6752530" y="1231057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0" name="Line 46"/>
          <p:cNvSpPr>
            <a:spLocks noChangeShapeType="1"/>
          </p:cNvSpPr>
          <p:nvPr/>
        </p:nvSpPr>
        <p:spPr bwMode="auto">
          <a:xfrm>
            <a:off x="6757293" y="1512044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1" name="Line 47"/>
          <p:cNvSpPr>
            <a:spLocks noChangeShapeType="1"/>
          </p:cNvSpPr>
          <p:nvPr/>
        </p:nvSpPr>
        <p:spPr bwMode="auto">
          <a:xfrm>
            <a:off x="6757293" y="1788269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2" name="Group 48"/>
          <p:cNvGrpSpPr>
            <a:grpSpLocks/>
          </p:cNvGrpSpPr>
          <p:nvPr/>
        </p:nvGrpSpPr>
        <p:grpSpPr bwMode="auto">
          <a:xfrm>
            <a:off x="5188843" y="1502519"/>
            <a:ext cx="1477962" cy="301625"/>
            <a:chOff x="3189" y="2718"/>
            <a:chExt cx="931" cy="190"/>
          </a:xfrm>
        </p:grpSpPr>
        <p:sp>
          <p:nvSpPr>
            <p:cNvPr id="153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55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56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157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58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9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0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1" name="Group 57"/>
          <p:cNvGrpSpPr>
            <a:grpSpLocks/>
          </p:cNvGrpSpPr>
          <p:nvPr/>
        </p:nvGrpSpPr>
        <p:grpSpPr bwMode="auto">
          <a:xfrm>
            <a:off x="5457130" y="1204069"/>
            <a:ext cx="1206500" cy="301625"/>
            <a:chOff x="3358" y="2530"/>
            <a:chExt cx="760" cy="190"/>
          </a:xfrm>
        </p:grpSpPr>
        <p:sp>
          <p:nvSpPr>
            <p:cNvPr id="162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64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65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66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7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8" name="Group 64"/>
          <p:cNvGrpSpPr>
            <a:grpSpLocks/>
          </p:cNvGrpSpPr>
          <p:nvPr/>
        </p:nvGrpSpPr>
        <p:grpSpPr bwMode="auto">
          <a:xfrm>
            <a:off x="5760343" y="896094"/>
            <a:ext cx="889000" cy="301625"/>
            <a:chOff x="3549" y="2336"/>
            <a:chExt cx="560" cy="190"/>
          </a:xfrm>
        </p:grpSpPr>
        <p:sp>
          <p:nvSpPr>
            <p:cNvPr id="169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0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71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72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3" name="Group 69"/>
          <p:cNvGrpSpPr>
            <a:grpSpLocks/>
          </p:cNvGrpSpPr>
          <p:nvPr/>
        </p:nvGrpSpPr>
        <p:grpSpPr bwMode="auto">
          <a:xfrm>
            <a:off x="5966718" y="584944"/>
            <a:ext cx="677862" cy="300038"/>
            <a:chOff x="3679" y="2140"/>
            <a:chExt cx="427" cy="189"/>
          </a:xfrm>
        </p:grpSpPr>
        <p:sp>
          <p:nvSpPr>
            <p:cNvPr id="174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5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176" name="Text Box 72"/>
          <p:cNvSpPr txBox="1">
            <a:spLocks noChangeArrowheads="1"/>
          </p:cNvSpPr>
          <p:nvPr/>
        </p:nvSpPr>
        <p:spPr bwMode="auto">
          <a:xfrm>
            <a:off x="6698555" y="557957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77" name="Line 74"/>
          <p:cNvSpPr>
            <a:spLocks noChangeShapeType="1"/>
          </p:cNvSpPr>
          <p:nvPr/>
        </p:nvSpPr>
        <p:spPr bwMode="auto">
          <a:xfrm>
            <a:off x="3269555" y="973882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78" name="Line 75"/>
          <p:cNvSpPr>
            <a:spLocks noChangeShapeType="1"/>
          </p:cNvSpPr>
          <p:nvPr/>
        </p:nvSpPr>
        <p:spPr bwMode="auto">
          <a:xfrm flipV="1">
            <a:off x="7198618" y="900857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1" name="Line 4"/>
          <p:cNvSpPr>
            <a:spLocks noChangeShapeType="1"/>
          </p:cNvSpPr>
          <p:nvPr/>
        </p:nvSpPr>
        <p:spPr bwMode="auto">
          <a:xfrm>
            <a:off x="3574222" y="2071672"/>
            <a:ext cx="32761" cy="884551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2" name="Line 5"/>
          <p:cNvSpPr>
            <a:spLocks noChangeShapeType="1"/>
          </p:cNvSpPr>
          <p:nvPr/>
        </p:nvSpPr>
        <p:spPr bwMode="auto">
          <a:xfrm flipV="1">
            <a:off x="7704237" y="1967549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3" name="Line 6"/>
          <p:cNvSpPr>
            <a:spLocks noChangeShapeType="1"/>
          </p:cNvSpPr>
          <p:nvPr/>
        </p:nvSpPr>
        <p:spPr bwMode="auto">
          <a:xfrm>
            <a:off x="3608065" y="2924943"/>
            <a:ext cx="4096172" cy="2099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49821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/>
      <p:bldP spid="1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buffer </a:t>
            </a:r>
            <a:r>
              <a:rPr lang="pt-BR" sz="2800" b="1" dirty="0" smtClean="0">
                <a:solidFill>
                  <a:srgbClr val="000000"/>
                </a:solidFill>
              </a:rPr>
              <a:t>FINITO</a:t>
            </a:r>
            <a:r>
              <a:rPr lang="pt-BR" sz="2800" dirty="0" smtClean="0">
                <a:solidFill>
                  <a:srgbClr val="000000"/>
                </a:solidFill>
              </a:rPr>
              <a:t> </a:t>
            </a:r>
            <a:r>
              <a:rPr lang="pt-BR" sz="2800" dirty="0">
                <a:solidFill>
                  <a:srgbClr val="000000"/>
                </a:solidFill>
              </a:rPr>
              <a:t>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0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1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45797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645884"/>
              </p:ext>
            </p:extLst>
          </p:nvPr>
        </p:nvGraphicFramePr>
        <p:xfrm>
          <a:off x="-327025" y="-169863"/>
          <a:ext cx="11077575" cy="990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8" name="Document" r:id="rId4" imgW="5609385" imgH="5016928" progId="Word.Document.8">
                  <p:embed/>
                </p:oleObj>
              </mc:Choice>
              <mc:Fallback>
                <p:oleObj name="Document" r:id="rId4" imgW="5609385" imgH="501692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7025" y="-169863"/>
                        <a:ext cx="11077575" cy="99012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076056" y="2975087"/>
            <a:ext cx="885825" cy="1071563"/>
            <a:chOff x="4944" y="2976"/>
            <a:chExt cx="558" cy="675"/>
          </a:xfrm>
        </p:grpSpPr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BUFFER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7" name="AutoShape 7"/>
          <p:cNvSpPr>
            <a:spLocks/>
          </p:cNvSpPr>
          <p:nvPr/>
        </p:nvSpPr>
        <p:spPr bwMode="auto">
          <a:xfrm rot="217856">
            <a:off x="5960849" y="2943781"/>
            <a:ext cx="1373938" cy="139054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" name="Group 8"/>
          <p:cNvGrpSpPr>
            <a:grpSpLocks/>
          </p:cNvGrpSpPr>
          <p:nvPr/>
        </p:nvGrpSpPr>
        <p:grpSpPr bwMode="auto">
          <a:xfrm>
            <a:off x="7283769" y="2989955"/>
            <a:ext cx="885825" cy="1071563"/>
            <a:chOff x="4944" y="2976"/>
            <a:chExt cx="558" cy="675"/>
          </a:xfrm>
        </p:grpSpPr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18" name="AutoShape 7"/>
          <p:cNvSpPr>
            <a:spLocks/>
          </p:cNvSpPr>
          <p:nvPr/>
        </p:nvSpPr>
        <p:spPr bwMode="auto">
          <a:xfrm rot="11040628">
            <a:off x="5899954" y="3757947"/>
            <a:ext cx="1373938" cy="168281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20" name="Conector reto 19"/>
          <p:cNvCxnSpPr/>
          <p:nvPr/>
        </p:nvCxnSpPr>
        <p:spPr>
          <a:xfrm>
            <a:off x="5702820" y="2060131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5708027" y="1268760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 </a:t>
            </a:r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22" name="Conector de seta reta 21"/>
          <p:cNvCxnSpPr/>
          <p:nvPr/>
        </p:nvCxnSpPr>
        <p:spPr>
          <a:xfrm>
            <a:off x="7396894" y="2330007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 flipV="1">
            <a:off x="6935347" y="1572177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5762058" y="2119551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 smtClean="0"/>
              <a:t>caracter</a:t>
            </a:r>
            <a:endParaRPr lang="pt-BR" dirty="0" smtClean="0"/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cxnSp>
        <p:nvCxnSpPr>
          <p:cNvPr id="26" name="Conector reto 25"/>
          <p:cNvCxnSpPr/>
          <p:nvPr/>
        </p:nvCxnSpPr>
        <p:spPr>
          <a:xfrm>
            <a:off x="5927235" y="4847040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5794052" y="4891331"/>
            <a:ext cx="194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</a:t>
            </a:r>
            <a:r>
              <a:rPr lang="pt-BR" dirty="0" smtClean="0"/>
              <a:t>       FAZ NADA</a:t>
            </a:r>
          </a:p>
        </p:txBody>
      </p:sp>
      <p:cxnSp>
        <p:nvCxnSpPr>
          <p:cNvPr id="28" name="Conector de seta reta 27"/>
          <p:cNvCxnSpPr/>
          <p:nvPr/>
        </p:nvCxnSpPr>
        <p:spPr>
          <a:xfrm>
            <a:off x="7583419" y="4448519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5829944" y="4134034"/>
            <a:ext cx="25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Chegada da Confirmação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676775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21" grpId="0"/>
      <p:bldP spid="24" grpId="0"/>
      <p:bldP spid="27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4001" cy="5432426"/>
            <a:chOff x="0" y="432"/>
            <a:chExt cx="5760" cy="3422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PROCEDIMENTO </a:t>
              </a:r>
              <a:r>
                <a:rPr lang="en-US" sz="20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20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75" y="1618"/>
              <a:ext cx="341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>
                  <a:solidFill>
                    <a:srgbClr val="000000"/>
                  </a:solidFill>
                </a:rPr>
                <a:t>C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onf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82" y="1636"/>
              <a:ext cx="579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Dados;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05" y="2548"/>
              <a:ext cx="1556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DeBaixo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(Buffer);       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8" y="2762"/>
              <a:ext cx="1358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 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PraCima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20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9" y="3145"/>
              <a:ext cx="687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PraBaixo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109" y="3145"/>
              <a:ext cx="744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smtClean="0">
                  <a:solidFill>
                    <a:srgbClr val="000000"/>
                  </a:solidFill>
                </a:rPr>
                <a:t>(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Conf</a:t>
              </a:r>
              <a:r>
                <a:rPr lang="en-US" sz="2000" b="1" dirty="0">
                  <a:solidFill>
                    <a:srgbClr val="000000"/>
                  </a:solidFill>
                </a:rPr>
                <a:t>);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329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69" name="Rectangle 53"/>
          <p:cNvSpPr>
            <a:spLocks noChangeArrowheads="1"/>
          </p:cNvSpPr>
          <p:nvPr/>
        </p:nvSpPr>
        <p:spPr bwMode="auto">
          <a:xfrm>
            <a:off x="2123728" y="4705201"/>
            <a:ext cx="1447512" cy="3077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000000"/>
                </a:solidFill>
              </a:rPr>
              <a:t>  </a:t>
            </a:r>
            <a:r>
              <a:rPr lang="en-US" sz="2000" b="1" dirty="0" err="1" smtClean="0">
                <a:solidFill>
                  <a:srgbClr val="000000"/>
                </a:solidFill>
              </a:rPr>
              <a:t>Conf</a:t>
            </a:r>
            <a:r>
              <a:rPr lang="en-US" sz="2000" b="1" dirty="0" smtClean="0">
                <a:solidFill>
                  <a:srgbClr val="000000"/>
                </a:solidFill>
              </a:rPr>
              <a:t>:= OK;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33363" y="109914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TIPO	 Dados 	= Byte;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pt-BR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7" name="Group 8"/>
          <p:cNvGrpSpPr>
            <a:grpSpLocks/>
          </p:cNvGrpSpPr>
          <p:nvPr/>
        </p:nvGrpSpPr>
        <p:grpSpPr bwMode="auto">
          <a:xfrm>
            <a:off x="4499992" y="2789485"/>
            <a:ext cx="885825" cy="1071563"/>
            <a:chOff x="4944" y="2976"/>
            <a:chExt cx="558" cy="675"/>
          </a:xfrm>
        </p:grpSpPr>
        <p:sp>
          <p:nvSpPr>
            <p:cNvPr id="68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72" name="AutoShape 7"/>
          <p:cNvSpPr>
            <a:spLocks/>
          </p:cNvSpPr>
          <p:nvPr/>
        </p:nvSpPr>
        <p:spPr bwMode="auto">
          <a:xfrm rot="6402910">
            <a:off x="5482100" y="3009228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73" name="Conector reto 72"/>
          <p:cNvCxnSpPr/>
          <p:nvPr/>
        </p:nvCxnSpPr>
        <p:spPr>
          <a:xfrm>
            <a:off x="6372200" y="3227635"/>
            <a:ext cx="22322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ixaDeTexto 73"/>
          <p:cNvSpPr txBox="1"/>
          <p:nvPr/>
        </p:nvSpPr>
        <p:spPr>
          <a:xfrm>
            <a:off x="6239016" y="3271926"/>
            <a:ext cx="3085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/>
              <a:t>C</a:t>
            </a:r>
            <a:r>
              <a:rPr lang="pt-BR" dirty="0" err="1" smtClean="0"/>
              <a:t>aracter</a:t>
            </a:r>
            <a:r>
              <a:rPr lang="pt-BR" dirty="0" smtClean="0"/>
              <a:t> (aplicação)   ;</a:t>
            </a:r>
          </a:p>
          <a:p>
            <a:r>
              <a:rPr lang="pt-BR" dirty="0" smtClean="0"/>
              <a:t>Envia </a:t>
            </a:r>
            <a:r>
              <a:rPr lang="pt-BR" dirty="0" err="1" smtClean="0"/>
              <a:t>Conf</a:t>
            </a:r>
            <a:r>
              <a:rPr lang="pt-BR" dirty="0" smtClean="0"/>
              <a:t> (Camada Física)  </a:t>
            </a:r>
            <a:endParaRPr lang="pt-BR" dirty="0"/>
          </a:p>
        </p:txBody>
      </p:sp>
      <p:cxnSp>
        <p:nvCxnSpPr>
          <p:cNvPr id="75" name="Conector de seta reta 74"/>
          <p:cNvCxnSpPr/>
          <p:nvPr/>
        </p:nvCxnSpPr>
        <p:spPr>
          <a:xfrm>
            <a:off x="8028384" y="2829114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/>
          <p:cNvCxnSpPr/>
          <p:nvPr/>
        </p:nvCxnSpPr>
        <p:spPr>
          <a:xfrm flipV="1">
            <a:off x="8748464" y="3209854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/>
          <p:cNvSpPr txBox="1"/>
          <p:nvPr/>
        </p:nvSpPr>
        <p:spPr>
          <a:xfrm>
            <a:off x="6274817" y="2494637"/>
            <a:ext cx="206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cxnSp>
        <p:nvCxnSpPr>
          <p:cNvPr id="78" name="Conector de seta reta 77"/>
          <p:cNvCxnSpPr/>
          <p:nvPr/>
        </p:nvCxnSpPr>
        <p:spPr>
          <a:xfrm>
            <a:off x="8892480" y="3645024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46725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4" grpId="0"/>
      <p:bldP spid="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89000" y="838200"/>
            <a:ext cx="8034338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708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07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07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8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8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8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8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4508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9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9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9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4509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09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4509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3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9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10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0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4510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0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0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0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10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1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4511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1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1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1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4512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2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2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4512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12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12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32" name="Group 76"/>
          <p:cNvGrpSpPr>
            <a:grpSpLocks/>
          </p:cNvGrpSpPr>
          <p:nvPr/>
        </p:nvGrpSpPr>
        <p:grpSpPr bwMode="auto">
          <a:xfrm>
            <a:off x="4760913" y="5929313"/>
            <a:ext cx="881062" cy="498475"/>
            <a:chOff x="2999" y="3735"/>
            <a:chExt cx="555" cy="314"/>
          </a:xfrm>
        </p:grpSpPr>
        <p:sp>
          <p:nvSpPr>
            <p:cNvPr id="45133" name="Rectangle 77"/>
            <p:cNvSpPr>
              <a:spLocks noChangeArrowheads="1"/>
            </p:cNvSpPr>
            <p:nvPr/>
          </p:nvSpPr>
          <p:spPr bwMode="auto">
            <a:xfrm>
              <a:off x="2999" y="3780"/>
              <a:ext cx="556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4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5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6" name="Rectangle 80"/>
            <p:cNvSpPr>
              <a:spLocks noChangeArrowheads="1"/>
            </p:cNvSpPr>
            <p:nvPr/>
          </p:nvSpPr>
          <p:spPr bwMode="auto">
            <a:xfrm>
              <a:off x="3044" y="3735"/>
              <a:ext cx="5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“A”</a:t>
              </a:r>
            </a:p>
          </p:txBody>
        </p:sp>
      </p:grpSp>
      <p:sp>
        <p:nvSpPr>
          <p:cNvPr id="45137" name="Line 81"/>
          <p:cNvSpPr>
            <a:spLocks noChangeShapeType="1"/>
          </p:cNvSpPr>
          <p:nvPr/>
        </p:nvSpPr>
        <p:spPr bwMode="auto">
          <a:xfrm>
            <a:off x="3143250" y="6143625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8" name="Line 82"/>
          <p:cNvSpPr>
            <a:spLocks noChangeShapeType="1"/>
          </p:cNvSpPr>
          <p:nvPr/>
        </p:nvSpPr>
        <p:spPr bwMode="auto">
          <a:xfrm flipV="1">
            <a:off x="5786438" y="6142038"/>
            <a:ext cx="1357312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9" name="Line 83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40" name="Line 84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123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r:id="rId4" imgW="5613480" imgH="5095080" progId="">
                  <p:embed/>
                </p:oleObj>
              </mc:Choice>
              <mc:Fallback>
                <p:oleObj r:id="rId4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765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329676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47106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9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0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1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7114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7118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9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7120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1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2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3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4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7125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6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7127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8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7129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0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1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2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3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4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5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6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7137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8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7139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0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1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2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3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4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5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6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7147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8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9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7150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1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2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3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4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5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6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57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8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9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0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1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2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3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4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5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6" name="Rectangle 62"/>
            <p:cNvSpPr>
              <a:spLocks noChangeArrowheads="1"/>
            </p:cNvSpPr>
            <p:nvPr/>
          </p:nvSpPr>
          <p:spPr bwMode="auto">
            <a:xfrm>
              <a:off x="1106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7167" name="Rectangle 63"/>
            <p:cNvSpPr>
              <a:spLocks noChangeArrowheads="1"/>
            </p:cNvSpPr>
            <p:nvPr/>
          </p:nvSpPr>
          <p:spPr bwMode="auto">
            <a:xfrm>
              <a:off x="2542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8" name="Rectangle 64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9" name="Rectangle 65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7170" name="Rectangle 66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1" name="Rectangle 67"/>
            <p:cNvSpPr>
              <a:spLocks noChangeArrowheads="1"/>
            </p:cNvSpPr>
            <p:nvPr/>
          </p:nvSpPr>
          <p:spPr bwMode="auto">
            <a:xfrm>
              <a:off x="1454" y="1879"/>
              <a:ext cx="7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           </a:t>
              </a:r>
            </a:p>
          </p:txBody>
        </p:sp>
        <p:sp>
          <p:nvSpPr>
            <p:cNvPr id="47172" name="Rectangle 68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3" name="Rectangle 69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4" name="Rectangle 70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5" name="Rectangle 71"/>
            <p:cNvSpPr>
              <a:spLocks noChangeArrowheads="1"/>
            </p:cNvSpPr>
            <p:nvPr/>
          </p:nvSpPr>
          <p:spPr bwMode="auto">
            <a:xfrm>
              <a:off x="1450" y="2031"/>
              <a:ext cx="8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              </a:t>
              </a:r>
            </a:p>
          </p:txBody>
        </p:sp>
        <p:sp>
          <p:nvSpPr>
            <p:cNvPr id="47176" name="Rectangle 72"/>
            <p:cNvSpPr>
              <a:spLocks noChangeArrowheads="1"/>
            </p:cNvSpPr>
            <p:nvPr/>
          </p:nvSpPr>
          <p:spPr bwMode="auto">
            <a:xfrm>
              <a:off x="225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7" name="Rectangle 73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8" name="Rectangle 74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9" name="Rectangle 75"/>
            <p:cNvSpPr>
              <a:spLocks noChangeArrowheads="1"/>
            </p:cNvSpPr>
            <p:nvPr/>
          </p:nvSpPr>
          <p:spPr bwMode="auto">
            <a:xfrm>
              <a:off x="1449" y="2183"/>
              <a:ext cx="8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        </a:t>
              </a:r>
            </a:p>
          </p:txBody>
        </p:sp>
        <p:sp>
          <p:nvSpPr>
            <p:cNvPr id="47180" name="Rectangle 76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1" name="Rectangle 77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2" name="Rectangle 78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3" name="Rectangle 79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4" name="Rectangle 80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7185" name="Rectangle 81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6" name="Rectangle 82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7" name="Rectangle 83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8" name="Rectangle 84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9" name="Rectangle 85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0" name="Rectangle 86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1" name="Rectangle 87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2" name="Rectangle 88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3" name="Rectangle 89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4" name="Rectangle 90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5" name="Rectangle 91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6" name="Rectangle 92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7" name="Rectangle 93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98" name="Rectangle 94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42679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1066800" y="22860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r:id="rId4" imgW="5612760" imgH="5106960" progId="">
                  <p:embed/>
                </p:oleObj>
              </mc:Choice>
              <mc:Fallback>
                <p:oleObj r:id="rId4" imgW="5612760" imgH="5106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94166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4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 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EnviaQuadro (Qenv);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9117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0178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79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4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7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0188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0190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1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3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4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5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6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0197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0199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0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0201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2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3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4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5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6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7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8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0209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0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0211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2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3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4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5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6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7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8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0219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0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1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0222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3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4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5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6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7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8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29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0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1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2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3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4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5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6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7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8" name="Rectangle 62"/>
            <p:cNvSpPr>
              <a:spLocks noChangeArrowheads="1"/>
            </p:cNvSpPr>
            <p:nvPr/>
          </p:nvSpPr>
          <p:spPr bwMode="auto">
            <a:xfrm>
              <a:off x="1108" y="1727"/>
              <a:ext cx="149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</a:t>
              </a:r>
            </a:p>
          </p:txBody>
        </p:sp>
        <p:sp>
          <p:nvSpPr>
            <p:cNvPr id="50239" name="Rectangle 63"/>
            <p:cNvSpPr>
              <a:spLocks noChangeArrowheads="1"/>
            </p:cNvSpPr>
            <p:nvPr/>
          </p:nvSpPr>
          <p:spPr bwMode="auto">
            <a:xfrm>
              <a:off x="2571" y="1727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0240" name="Rectangle 64"/>
            <p:cNvSpPr>
              <a:spLocks noChangeArrowheads="1"/>
            </p:cNvSpPr>
            <p:nvPr/>
          </p:nvSpPr>
          <p:spPr bwMode="auto">
            <a:xfrm>
              <a:off x="261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1" name="Rectangle 65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2" name="Rectangle 66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0243" name="Rectangle 67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4" name="Rectangle 68"/>
            <p:cNvSpPr>
              <a:spLocks noChangeArrowheads="1"/>
            </p:cNvSpPr>
            <p:nvPr/>
          </p:nvSpPr>
          <p:spPr bwMode="auto">
            <a:xfrm>
              <a:off x="1438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0245" name="Rectangle 69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6" name="Rectangle 70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7" name="Rectangle 71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8" name="Rectangle 72"/>
            <p:cNvSpPr>
              <a:spLocks noChangeArrowheads="1"/>
            </p:cNvSpPr>
            <p:nvPr/>
          </p:nvSpPr>
          <p:spPr bwMode="auto">
            <a:xfrm>
              <a:off x="1419" y="2031"/>
              <a:ext cx="26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50249" name="Rectangle 73"/>
            <p:cNvSpPr>
              <a:spLocks noChangeArrowheads="1"/>
            </p:cNvSpPr>
            <p:nvPr/>
          </p:nvSpPr>
          <p:spPr bwMode="auto">
            <a:xfrm>
              <a:off x="1701" y="2031"/>
              <a:ext cx="5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50250" name="Rectangle 74"/>
            <p:cNvSpPr>
              <a:spLocks noChangeArrowheads="1"/>
            </p:cNvSpPr>
            <p:nvPr/>
          </p:nvSpPr>
          <p:spPr bwMode="auto">
            <a:xfrm>
              <a:off x="2234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1" name="Rectangle 75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2" name="Rectangle 76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3" name="Rectangle 77"/>
            <p:cNvSpPr>
              <a:spLocks noChangeArrowheads="1"/>
            </p:cNvSpPr>
            <p:nvPr/>
          </p:nvSpPr>
          <p:spPr bwMode="auto">
            <a:xfrm>
              <a:off x="1855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54" name="Rectangle 78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5" name="Rectangle 79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6" name="Rectangle 80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7" name="Rectangle 81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8" name="Rectangle 82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0259" name="Rectangle 83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0" name="Rectangle 84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1" name="Rectangle 85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2" name="Rectangle 86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3" name="Rectangle 87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4" name="Rectangle 88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5" name="Rectangle 89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6" name="Rectangle 90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7" name="Rectangle 91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8" name="Rectangle 92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9" name="Rectangle 93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0" name="Rectangle 94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1" name="Rectangle 95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72" name="Rectangle 96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161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1042988" y="260350"/>
            <a:ext cx="7008812" cy="6359525"/>
            <a:chOff x="657" y="164"/>
            <a:chExt cx="4415" cy="4006"/>
          </a:xfrm>
        </p:grpSpPr>
        <p:sp>
          <p:nvSpPr>
            <p:cNvPr id="51202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3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1244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5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6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8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6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7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2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3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1264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5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1266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7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1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2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3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4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5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6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1277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1" name="Rectangle 81"/>
            <p:cNvSpPr>
              <a:spLocks noChangeArrowheads="1"/>
            </p:cNvSpPr>
            <p:nvPr/>
          </p:nvSpPr>
          <p:spPr bwMode="auto">
            <a:xfrm>
              <a:off x="1498" y="2203"/>
              <a:ext cx="18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RecebeQuadro (Qrec);                    </a:t>
              </a:r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3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4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5" name="Rectangle 85"/>
            <p:cNvSpPr>
              <a:spLocks noChangeArrowheads="1"/>
            </p:cNvSpPr>
            <p:nvPr/>
          </p:nvSpPr>
          <p:spPr bwMode="auto">
            <a:xfrm>
              <a:off x="1469" y="2355"/>
              <a:ext cx="14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:= Qrev.Info;           </a:t>
              </a:r>
            </a:p>
          </p:txBody>
        </p:sp>
        <p:sp>
          <p:nvSpPr>
            <p:cNvPr id="51286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7" name="Rectangle 87"/>
            <p:cNvSpPr>
              <a:spLocks noChangeArrowheads="1"/>
            </p:cNvSpPr>
            <p:nvPr/>
          </p:nvSpPr>
          <p:spPr bwMode="auto">
            <a:xfrm>
              <a:off x="1482" y="2506"/>
              <a:ext cx="13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Pra_Cima (Buffer);          </a:t>
              </a:r>
            </a:p>
          </p:txBody>
        </p:sp>
        <p:sp>
          <p:nvSpPr>
            <p:cNvPr id="51288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9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2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3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4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5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6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7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8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9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0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1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1302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3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4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5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6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7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8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9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0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1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2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3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4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5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6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7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8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9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0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1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2" name="Rectangle 122"/>
            <p:cNvSpPr>
              <a:spLocks noChangeArrowheads="1"/>
            </p:cNvSpPr>
            <p:nvPr/>
          </p:nvSpPr>
          <p:spPr bwMode="auto">
            <a:xfrm>
              <a:off x="1050" y="387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323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862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52226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7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2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6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0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2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4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8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0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3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4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2267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8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9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2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3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4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5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277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0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2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3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6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9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1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2292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4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52296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9" name="Rectangle 75"/>
            <p:cNvSpPr>
              <a:spLocks noChangeArrowheads="1"/>
            </p:cNvSpPr>
            <p:nvPr/>
          </p:nvSpPr>
          <p:spPr bwMode="auto">
            <a:xfrm>
              <a:off x="1452" y="2183"/>
              <a:ext cx="8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byte;</a:t>
              </a:r>
            </a:p>
          </p:txBody>
        </p:sp>
        <p:sp>
          <p:nvSpPr>
            <p:cNvPr id="52300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1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2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3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4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305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6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07" name="Rectangle 83"/>
            <p:cNvSpPr>
              <a:spLocks noChangeArrowheads="1"/>
            </p:cNvSpPr>
            <p:nvPr/>
          </p:nvSpPr>
          <p:spPr bwMode="auto">
            <a:xfrm>
              <a:off x="1423" y="2638"/>
              <a:ext cx="118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</a:t>
              </a:r>
            </a:p>
          </p:txBody>
        </p:sp>
        <p:sp>
          <p:nvSpPr>
            <p:cNvPr id="52308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9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10" name="Rectangle 86"/>
            <p:cNvSpPr>
              <a:spLocks noChangeArrowheads="1"/>
            </p:cNvSpPr>
            <p:nvPr/>
          </p:nvSpPr>
          <p:spPr bwMode="auto">
            <a:xfrm>
              <a:off x="1553" y="2790"/>
              <a:ext cx="161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Tquadro := Calcula_Tquadro</a:t>
              </a: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2311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2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3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4" name="Rectangle 90"/>
            <p:cNvSpPr>
              <a:spLocks noChangeArrowheads="1"/>
            </p:cNvSpPr>
            <p:nvPr/>
          </p:nvSpPr>
          <p:spPr bwMode="auto">
            <a:xfrm>
              <a:off x="1418" y="2942"/>
              <a:ext cx="122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Qenv.Info := Buffer;</a:t>
              </a:r>
            </a:p>
          </p:txBody>
        </p:sp>
        <p:sp>
          <p:nvSpPr>
            <p:cNvPr id="52315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6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7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8" name="Rectangle 94"/>
            <p:cNvSpPr>
              <a:spLocks noChangeArrowheads="1"/>
            </p:cNvSpPr>
            <p:nvPr/>
          </p:nvSpPr>
          <p:spPr bwMode="auto">
            <a:xfrm>
              <a:off x="1472" y="3094"/>
              <a:ext cx="15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</a:t>
              </a:r>
              <a:r>
                <a:rPr lang="en-US" sz="1600" b="1" i="1">
                  <a:solidFill>
                    <a:srgbClr val="000000"/>
                  </a:solidFill>
                </a:rPr>
                <a:t>Qenv.Tamanho := Tquadro;</a:t>
              </a:r>
            </a:p>
          </p:txBody>
        </p:sp>
        <p:sp>
          <p:nvSpPr>
            <p:cNvPr id="52319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0" name="Rectangle 96"/>
            <p:cNvSpPr>
              <a:spLocks noChangeArrowheads="1"/>
            </p:cNvSpPr>
            <p:nvPr/>
          </p:nvSpPr>
          <p:spPr bwMode="auto">
            <a:xfrm>
              <a:off x="1321" y="3246"/>
              <a:ext cx="100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EnviaQuadro  </a:t>
              </a:r>
            </a:p>
          </p:txBody>
        </p:sp>
        <p:sp>
          <p:nvSpPr>
            <p:cNvPr id="52321" name="Rectangle 97"/>
            <p:cNvSpPr>
              <a:spLocks noChangeArrowheads="1"/>
            </p:cNvSpPr>
            <p:nvPr/>
          </p:nvSpPr>
          <p:spPr bwMode="auto">
            <a:xfrm>
              <a:off x="2148" y="3246"/>
              <a:ext cx="54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(Qenv);</a:t>
              </a:r>
            </a:p>
          </p:txBody>
        </p:sp>
        <p:sp>
          <p:nvSpPr>
            <p:cNvPr id="52322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3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4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325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59776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8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2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4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4305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8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1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313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4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9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0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1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23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4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5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6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7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8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1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2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4333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4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5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4336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0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1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4342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3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4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4346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4349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0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1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2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3" name="Rectangle 81"/>
            <p:cNvSpPr>
              <a:spLocks noChangeArrowheads="1"/>
            </p:cNvSpPr>
            <p:nvPr/>
          </p:nvSpPr>
          <p:spPr bwMode="auto">
            <a:xfrm>
              <a:off x="2262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4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5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6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Rectangle 85"/>
            <p:cNvSpPr>
              <a:spLocks noChangeArrowheads="1"/>
            </p:cNvSpPr>
            <p:nvPr/>
          </p:nvSpPr>
          <p:spPr bwMode="auto">
            <a:xfrm>
              <a:off x="2214" y="2335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8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9" name="Rectangle 87"/>
            <p:cNvSpPr>
              <a:spLocks noChangeArrowheads="1"/>
            </p:cNvSpPr>
            <p:nvPr/>
          </p:nvSpPr>
          <p:spPr bwMode="auto">
            <a:xfrm>
              <a:off x="2186" y="248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0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1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2" name="Rectangle 90"/>
            <p:cNvSpPr>
              <a:spLocks noChangeArrowheads="1"/>
            </p:cNvSpPr>
            <p:nvPr/>
          </p:nvSpPr>
          <p:spPr bwMode="auto">
            <a:xfrm>
              <a:off x="1993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3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4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5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6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7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8" name="Rectangle 96"/>
            <p:cNvSpPr>
              <a:spLocks noChangeArrowheads="1"/>
            </p:cNvSpPr>
            <p:nvPr/>
          </p:nvSpPr>
          <p:spPr bwMode="auto">
            <a:xfrm>
              <a:off x="2715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9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0" name="Rectangle 98"/>
            <p:cNvSpPr>
              <a:spLocks noChangeArrowheads="1"/>
            </p:cNvSpPr>
            <p:nvPr/>
          </p:nvSpPr>
          <p:spPr bwMode="auto">
            <a:xfrm>
              <a:off x="2600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1" name="Rectangle 99"/>
            <p:cNvSpPr>
              <a:spLocks noChangeArrowheads="1"/>
            </p:cNvSpPr>
            <p:nvPr/>
          </p:nvSpPr>
          <p:spPr bwMode="auto">
            <a:xfrm>
              <a:off x="3176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2" name="Rectangle 100"/>
            <p:cNvSpPr>
              <a:spLocks noChangeArrowheads="1"/>
            </p:cNvSpPr>
            <p:nvPr/>
          </p:nvSpPr>
          <p:spPr bwMode="auto">
            <a:xfrm>
              <a:off x="3393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3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4374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5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6" name="Rectangle 104"/>
            <p:cNvSpPr>
              <a:spLocks noChangeArrowheads="1"/>
            </p:cNvSpPr>
            <p:nvPr/>
          </p:nvSpPr>
          <p:spPr bwMode="auto">
            <a:xfrm>
              <a:off x="2382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7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8" name="Rectangle 106"/>
            <p:cNvSpPr>
              <a:spLocks noChangeArrowheads="1"/>
            </p:cNvSpPr>
            <p:nvPr/>
          </p:nvSpPr>
          <p:spPr bwMode="auto">
            <a:xfrm>
              <a:off x="2746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9" name="Rectangle 107"/>
            <p:cNvSpPr>
              <a:spLocks noChangeArrowheads="1"/>
            </p:cNvSpPr>
            <p:nvPr/>
          </p:nvSpPr>
          <p:spPr bwMode="auto">
            <a:xfrm>
              <a:off x="3343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0" name="Rectangle 108"/>
            <p:cNvSpPr>
              <a:spLocks noChangeArrowheads="1"/>
            </p:cNvSpPr>
            <p:nvPr/>
          </p:nvSpPr>
          <p:spPr bwMode="auto">
            <a:xfrm>
              <a:off x="3465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1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2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3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4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5" name="Rectangle 113"/>
            <p:cNvSpPr>
              <a:spLocks noChangeArrowheads="1"/>
            </p:cNvSpPr>
            <p:nvPr/>
          </p:nvSpPr>
          <p:spPr bwMode="auto">
            <a:xfrm>
              <a:off x="1895" y="339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6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7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8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9" name="Rectangle 117"/>
            <p:cNvSpPr>
              <a:spLocks noChangeArrowheads="1"/>
            </p:cNvSpPr>
            <p:nvPr/>
          </p:nvSpPr>
          <p:spPr bwMode="auto">
            <a:xfrm>
              <a:off x="1989" y="355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0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1" name="Rectangle 119"/>
            <p:cNvSpPr>
              <a:spLocks noChangeArrowheads="1"/>
            </p:cNvSpPr>
            <p:nvPr/>
          </p:nvSpPr>
          <p:spPr bwMode="auto">
            <a:xfrm>
              <a:off x="1950" y="370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2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3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4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95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87970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3.2 Algoritmo de envio/captura de uma mensagem</a:t>
            </a:r>
            <a:endParaRPr lang="pt-BR" sz="2800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09572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8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532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2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2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532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3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3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3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533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9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4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534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4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4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4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535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5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5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536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6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6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536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6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6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7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72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5373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4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5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6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7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5378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379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0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1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2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3" name="Rectangle 87"/>
          <p:cNvSpPr>
            <a:spLocks noChangeArrowheads="1"/>
          </p:cNvSpPr>
          <p:nvPr/>
        </p:nvSpPr>
        <p:spPr bwMode="auto">
          <a:xfrm>
            <a:off x="3935413" y="6000750"/>
            <a:ext cx="184150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55384" name="Rectangle 88"/>
          <p:cNvSpPr>
            <a:spLocks noChangeArrowheads="1"/>
          </p:cNvSpPr>
          <p:nvPr/>
        </p:nvSpPr>
        <p:spPr bwMode="auto">
          <a:xfrm>
            <a:off x="5945188" y="5854700"/>
            <a:ext cx="360362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244693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  <p:bldP spid="55304" grpId="0" animBg="1"/>
      <p:bldP spid="55305" grpId="0" animBg="1"/>
      <p:bldP spid="55306" grpId="0" animBg="1"/>
      <p:bldP spid="55308" grpId="0" animBg="1"/>
      <p:bldP spid="55309" grpId="0" animBg="1"/>
      <p:bldP spid="55310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3" grpId="0" animBg="1"/>
      <p:bldP spid="55370" grpId="0" animBg="1"/>
      <p:bldP spid="55371" grpId="0" animBg="1"/>
      <p:bldP spid="55379" grpId="0" animBg="1"/>
      <p:bldP spid="55380" grpId="0" animBg="1"/>
      <p:bldP spid="55381" grpId="0" animBg="1"/>
      <p:bldP spid="5538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6322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8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6329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0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6333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4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6335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6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7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8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6339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0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6341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2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6343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4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5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6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7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8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9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6351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2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6353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4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5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6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7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8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9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0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6361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2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3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6364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5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6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7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8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9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0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371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2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3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4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5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6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7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8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9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0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6381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2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3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6384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5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6386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7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8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9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6390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1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2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3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6394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5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6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397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8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9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0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1" name="Rectangle 81"/>
            <p:cNvSpPr>
              <a:spLocks noChangeArrowheads="1"/>
            </p:cNvSpPr>
            <p:nvPr/>
          </p:nvSpPr>
          <p:spPr bwMode="auto">
            <a:xfrm>
              <a:off x="1476" y="2183"/>
              <a:ext cx="15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(Tquadro);             </a:t>
              </a:r>
            </a:p>
          </p:txBody>
        </p:sp>
        <p:sp>
          <p:nvSpPr>
            <p:cNvPr id="56402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3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4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5" name="Rectangle 85"/>
            <p:cNvSpPr>
              <a:spLocks noChangeArrowheads="1"/>
            </p:cNvSpPr>
            <p:nvPr/>
          </p:nvSpPr>
          <p:spPr bwMode="auto">
            <a:xfrm>
              <a:off x="1461" y="2335"/>
              <a:ext cx="150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Qrev.Tamanho:= Tquadro;</a:t>
              </a:r>
            </a:p>
          </p:txBody>
        </p:sp>
        <p:sp>
          <p:nvSpPr>
            <p:cNvPr id="56406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7" name="Rectangle 87"/>
            <p:cNvSpPr>
              <a:spLocks noChangeArrowheads="1"/>
            </p:cNvSpPr>
            <p:nvPr/>
          </p:nvSpPr>
          <p:spPr bwMode="auto">
            <a:xfrm>
              <a:off x="1459" y="2486"/>
              <a:ext cx="145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ENQUANTO Tquadro &gt; 0</a:t>
              </a:r>
            </a:p>
          </p:txBody>
        </p:sp>
        <p:sp>
          <p:nvSpPr>
            <p:cNvPr id="56408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9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0" name="Rectangle 90"/>
            <p:cNvSpPr>
              <a:spLocks noChangeArrowheads="1"/>
            </p:cNvSpPr>
            <p:nvPr/>
          </p:nvSpPr>
          <p:spPr bwMode="auto">
            <a:xfrm>
              <a:off x="1776" y="2638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411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2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3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4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5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6" name="Rectangle 96"/>
            <p:cNvSpPr>
              <a:spLocks noChangeArrowheads="1"/>
            </p:cNvSpPr>
            <p:nvPr/>
          </p:nvSpPr>
          <p:spPr bwMode="auto">
            <a:xfrm>
              <a:off x="2156" y="2790"/>
              <a:ext cx="111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(Carater);</a:t>
              </a:r>
            </a:p>
          </p:txBody>
        </p:sp>
        <p:sp>
          <p:nvSpPr>
            <p:cNvPr id="56417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8" name="Rectangle 98"/>
            <p:cNvSpPr>
              <a:spLocks noChangeArrowheads="1"/>
            </p:cNvSpPr>
            <p:nvPr/>
          </p:nvSpPr>
          <p:spPr bwMode="auto">
            <a:xfrm>
              <a:off x="2151" y="2942"/>
              <a:ext cx="89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Qrev.Info [ i] := </a:t>
              </a:r>
            </a:p>
          </p:txBody>
        </p:sp>
        <p:sp>
          <p:nvSpPr>
            <p:cNvPr id="56419" name="Rectangle 99"/>
            <p:cNvSpPr>
              <a:spLocks noChangeArrowheads="1"/>
            </p:cNvSpPr>
            <p:nvPr/>
          </p:nvSpPr>
          <p:spPr bwMode="auto">
            <a:xfrm>
              <a:off x="3038" y="2942"/>
              <a:ext cx="2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</a:t>
              </a:r>
            </a:p>
          </p:txBody>
        </p:sp>
        <p:sp>
          <p:nvSpPr>
            <p:cNvPr id="56420" name="Rectangle 100"/>
            <p:cNvSpPr>
              <a:spLocks noChangeArrowheads="1"/>
            </p:cNvSpPr>
            <p:nvPr/>
          </p:nvSpPr>
          <p:spPr bwMode="auto">
            <a:xfrm>
              <a:off x="3315" y="2942"/>
              <a:ext cx="15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ter</a:t>
              </a:r>
            </a:p>
          </p:txBody>
        </p:sp>
        <p:sp>
          <p:nvSpPr>
            <p:cNvPr id="56421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6422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3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4" name="Rectangle 104"/>
            <p:cNvSpPr>
              <a:spLocks noChangeArrowheads="1"/>
            </p:cNvSpPr>
            <p:nvPr/>
          </p:nvSpPr>
          <p:spPr bwMode="auto">
            <a:xfrm>
              <a:off x="2088" y="3094"/>
              <a:ext cx="58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i := i + 1;</a:t>
              </a:r>
            </a:p>
          </p:txBody>
        </p:sp>
        <p:sp>
          <p:nvSpPr>
            <p:cNvPr id="56425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6" name="Rectangle 106"/>
            <p:cNvSpPr>
              <a:spLocks noChangeArrowheads="1"/>
            </p:cNvSpPr>
            <p:nvPr/>
          </p:nvSpPr>
          <p:spPr bwMode="auto">
            <a:xfrm>
              <a:off x="2157" y="3246"/>
              <a:ext cx="11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 := Tquadro </a:t>
              </a:r>
            </a:p>
          </p:txBody>
        </p:sp>
        <p:sp>
          <p:nvSpPr>
            <p:cNvPr id="56427" name="Rectangle 107"/>
            <p:cNvSpPr>
              <a:spLocks noChangeArrowheads="1"/>
            </p:cNvSpPr>
            <p:nvPr/>
          </p:nvSpPr>
          <p:spPr bwMode="auto">
            <a:xfrm>
              <a:off x="3311" y="3246"/>
              <a:ext cx="6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–</a:t>
              </a:r>
            </a:p>
          </p:txBody>
        </p:sp>
        <p:sp>
          <p:nvSpPr>
            <p:cNvPr id="56428" name="Rectangle 108"/>
            <p:cNvSpPr>
              <a:spLocks noChangeArrowheads="1"/>
            </p:cNvSpPr>
            <p:nvPr/>
          </p:nvSpPr>
          <p:spPr bwMode="auto">
            <a:xfrm>
              <a:off x="3381" y="3246"/>
              <a:ext cx="17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1; </a:t>
              </a:r>
            </a:p>
          </p:txBody>
        </p:sp>
        <p:sp>
          <p:nvSpPr>
            <p:cNvPr id="56429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0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1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2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3" name="Rectangle 113"/>
            <p:cNvSpPr>
              <a:spLocks noChangeArrowheads="1"/>
            </p:cNvSpPr>
            <p:nvPr/>
          </p:nvSpPr>
          <p:spPr bwMode="auto">
            <a:xfrm>
              <a:off x="1771" y="3398"/>
              <a:ext cx="24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</a:t>
              </a:r>
            </a:p>
          </p:txBody>
        </p:sp>
        <p:sp>
          <p:nvSpPr>
            <p:cNvPr id="56434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5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6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7" name="Rectangle 117"/>
            <p:cNvSpPr>
              <a:spLocks noChangeArrowheads="1"/>
            </p:cNvSpPr>
            <p:nvPr/>
          </p:nvSpPr>
          <p:spPr bwMode="auto">
            <a:xfrm>
              <a:off x="1450" y="3550"/>
              <a:ext cx="107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Buffer:= Qenv.info;</a:t>
              </a:r>
            </a:p>
          </p:txBody>
        </p:sp>
        <p:sp>
          <p:nvSpPr>
            <p:cNvPr id="56438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9" name="Rectangle 119"/>
            <p:cNvSpPr>
              <a:spLocks noChangeArrowheads="1"/>
            </p:cNvSpPr>
            <p:nvPr/>
          </p:nvSpPr>
          <p:spPr bwMode="auto">
            <a:xfrm>
              <a:off x="1447" y="3701"/>
              <a:ext cx="10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56440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1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2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443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7693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817563" y="838200"/>
            <a:ext cx="8008937" cy="259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  numa LAN – Local Area Netwok)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21737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r:id="rId4" imgW="5612760" imgH="5137560" progId="">
                  <p:embed/>
                </p:oleObj>
              </mc:Choice>
              <mc:Fallback>
                <p:oleObj r:id="rId4" imgW="5612760" imgH="5137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15814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r:id="rId4" imgW="5613480" imgH="5095080" progId="">
                  <p:embed/>
                </p:oleObj>
              </mc:Choice>
              <mc:Fallback>
                <p:oleObj r:id="rId4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253463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038225" y="352425"/>
          <a:ext cx="6796088" cy="593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" r:id="rId4" imgW="7719120" imgH="6743880" progId="">
                  <p:embed/>
                </p:oleObj>
              </mc:Choice>
              <mc:Fallback>
                <p:oleObj r:id="rId4" imgW="7719120" imgH="67438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52425"/>
                        <a:ext cx="6796088" cy="593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90875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1" name="Object 1"/>
          <p:cNvGraphicFramePr>
            <a:graphicFrameLocks noChangeAspect="1"/>
          </p:cNvGraphicFramePr>
          <p:nvPr/>
        </p:nvGraphicFramePr>
        <p:xfrm>
          <a:off x="768350" y="606425"/>
          <a:ext cx="8326438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r:id="rId4" imgW="5614560" imgH="3623400" progId="">
                  <p:embed/>
                </p:oleObj>
              </mc:Choice>
              <mc:Fallback>
                <p:oleObj r:id="rId4" imgW="5614560" imgH="3623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606425"/>
                        <a:ext cx="8326438" cy="535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79144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Group 1"/>
          <p:cNvGrpSpPr>
            <a:grpSpLocks/>
          </p:cNvGrpSpPr>
          <p:nvPr/>
        </p:nvGrpSpPr>
        <p:grpSpPr bwMode="auto">
          <a:xfrm>
            <a:off x="681038" y="166688"/>
            <a:ext cx="8402637" cy="6286500"/>
            <a:chOff x="429" y="105"/>
            <a:chExt cx="5293" cy="3960"/>
          </a:xfrm>
        </p:grpSpPr>
        <p:sp>
          <p:nvSpPr>
            <p:cNvPr id="62466" name="Rectangle 2"/>
            <p:cNvSpPr>
              <a:spLocks noChangeArrowheads="1"/>
            </p:cNvSpPr>
            <p:nvPr/>
          </p:nvSpPr>
          <p:spPr bwMode="auto">
            <a:xfrm>
              <a:off x="429" y="105"/>
              <a:ext cx="5294" cy="3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7" name="Rectangle 3"/>
            <p:cNvSpPr>
              <a:spLocks noChangeArrowheads="1"/>
            </p:cNvSpPr>
            <p:nvPr/>
          </p:nvSpPr>
          <p:spPr bwMode="auto">
            <a:xfrm>
              <a:off x="736" y="114"/>
              <a:ext cx="2036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2468" name="Rectangle 4"/>
            <p:cNvSpPr>
              <a:spLocks noChangeArrowheads="1"/>
            </p:cNvSpPr>
            <p:nvPr/>
          </p:nvSpPr>
          <p:spPr bwMode="auto">
            <a:xfrm>
              <a:off x="853" y="284"/>
              <a:ext cx="1733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9" name="Rectangle 5"/>
            <p:cNvSpPr>
              <a:spLocks noChangeArrowheads="1"/>
            </p:cNvSpPr>
            <p:nvPr/>
          </p:nvSpPr>
          <p:spPr bwMode="auto">
            <a:xfrm>
              <a:off x="2614" y="114"/>
              <a:ext cx="43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0" name="Rectangle 6"/>
            <p:cNvSpPr>
              <a:spLocks noChangeArrowheads="1"/>
            </p:cNvSpPr>
            <p:nvPr/>
          </p:nvSpPr>
          <p:spPr bwMode="auto">
            <a:xfrm>
              <a:off x="470" y="309"/>
              <a:ext cx="63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62471" name="Rectangle 7"/>
            <p:cNvSpPr>
              <a:spLocks noChangeArrowheads="1"/>
            </p:cNvSpPr>
            <p:nvPr/>
          </p:nvSpPr>
          <p:spPr bwMode="auto">
            <a:xfrm>
              <a:off x="460" y="573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2" name="Rectangle 8"/>
            <p:cNvSpPr>
              <a:spLocks noChangeArrowheads="1"/>
            </p:cNvSpPr>
            <p:nvPr/>
          </p:nvSpPr>
          <p:spPr bwMode="auto">
            <a:xfrm>
              <a:off x="460" y="744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3" name="Rectangle 9"/>
            <p:cNvSpPr>
              <a:spLocks noChangeArrowheads="1"/>
            </p:cNvSpPr>
            <p:nvPr/>
          </p:nvSpPr>
          <p:spPr bwMode="auto">
            <a:xfrm>
              <a:off x="864" y="78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2474" name="Rectangle 10"/>
            <p:cNvSpPr>
              <a:spLocks noChangeArrowheads="1"/>
            </p:cNvSpPr>
            <p:nvPr/>
          </p:nvSpPr>
          <p:spPr bwMode="auto">
            <a:xfrm>
              <a:off x="117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5" name="Rectangle 11"/>
            <p:cNvSpPr>
              <a:spLocks noChangeArrowheads="1"/>
            </p:cNvSpPr>
            <p:nvPr/>
          </p:nvSpPr>
          <p:spPr bwMode="auto">
            <a:xfrm>
              <a:off x="1283" y="78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2476" name="Rectangle 12"/>
            <p:cNvSpPr>
              <a:spLocks noChangeArrowheads="1"/>
            </p:cNvSpPr>
            <p:nvPr/>
          </p:nvSpPr>
          <p:spPr bwMode="auto">
            <a:xfrm>
              <a:off x="1681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7" name="Rectangle 13"/>
            <p:cNvSpPr>
              <a:spLocks noChangeArrowheads="1"/>
            </p:cNvSpPr>
            <p:nvPr/>
          </p:nvSpPr>
          <p:spPr bwMode="auto">
            <a:xfrm>
              <a:off x="1722" y="78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2478" name="Rectangle 14"/>
            <p:cNvSpPr>
              <a:spLocks noChangeArrowheads="1"/>
            </p:cNvSpPr>
            <p:nvPr/>
          </p:nvSpPr>
          <p:spPr bwMode="auto">
            <a:xfrm>
              <a:off x="1823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9" name="Rectangle 15"/>
            <p:cNvSpPr>
              <a:spLocks noChangeArrowheads="1"/>
            </p:cNvSpPr>
            <p:nvPr/>
          </p:nvSpPr>
          <p:spPr bwMode="auto">
            <a:xfrm>
              <a:off x="2080" y="78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2480" name="Rectangle 16"/>
            <p:cNvSpPr>
              <a:spLocks noChangeArrowheads="1"/>
            </p:cNvSpPr>
            <p:nvPr/>
          </p:nvSpPr>
          <p:spPr bwMode="auto">
            <a:xfrm>
              <a:off x="346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1" name="Rectangle 17"/>
            <p:cNvSpPr>
              <a:spLocks noChangeArrowheads="1"/>
            </p:cNvSpPr>
            <p:nvPr/>
          </p:nvSpPr>
          <p:spPr bwMode="auto">
            <a:xfrm>
              <a:off x="454" y="94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2" name="Rectangle 18"/>
            <p:cNvSpPr>
              <a:spLocks noChangeArrowheads="1"/>
            </p:cNvSpPr>
            <p:nvPr/>
          </p:nvSpPr>
          <p:spPr bwMode="auto">
            <a:xfrm>
              <a:off x="454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3" name="Rectangle 19"/>
            <p:cNvSpPr>
              <a:spLocks noChangeArrowheads="1"/>
            </p:cNvSpPr>
            <p:nvPr/>
          </p:nvSpPr>
          <p:spPr bwMode="auto">
            <a:xfrm>
              <a:off x="8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1283" y="1107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2485" name="Rectangle 21"/>
            <p:cNvSpPr>
              <a:spLocks noChangeArrowheads="1"/>
            </p:cNvSpPr>
            <p:nvPr/>
          </p:nvSpPr>
          <p:spPr bwMode="auto">
            <a:xfrm>
              <a:off x="1700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6" name="Rectangle 22"/>
            <p:cNvSpPr>
              <a:spLocks noChangeArrowheads="1"/>
            </p:cNvSpPr>
            <p:nvPr/>
          </p:nvSpPr>
          <p:spPr bwMode="auto">
            <a:xfrm>
              <a:off x="1724" y="1107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1793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2117" y="1107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2489" name="Rectangle 25"/>
            <p:cNvSpPr>
              <a:spLocks noChangeArrowheads="1"/>
            </p:cNvSpPr>
            <p:nvPr/>
          </p:nvSpPr>
          <p:spPr bwMode="auto">
            <a:xfrm>
              <a:off x="27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454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1" name="Rectangle 27"/>
            <p:cNvSpPr>
              <a:spLocks noChangeArrowheads="1"/>
            </p:cNvSpPr>
            <p:nvPr/>
          </p:nvSpPr>
          <p:spPr bwMode="auto">
            <a:xfrm>
              <a:off x="878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130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172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4" name="Rectangle 30"/>
            <p:cNvSpPr>
              <a:spLocks noChangeArrowheads="1"/>
            </p:cNvSpPr>
            <p:nvPr/>
          </p:nvSpPr>
          <p:spPr bwMode="auto">
            <a:xfrm>
              <a:off x="2150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2573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2978" y="1269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2497" name="Rectangle 33"/>
            <p:cNvSpPr>
              <a:spLocks noChangeArrowheads="1"/>
            </p:cNvSpPr>
            <p:nvPr/>
          </p:nvSpPr>
          <p:spPr bwMode="auto">
            <a:xfrm>
              <a:off x="338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8" name="Rectangle 34"/>
            <p:cNvSpPr>
              <a:spLocks noChangeArrowheads="1"/>
            </p:cNvSpPr>
            <p:nvPr/>
          </p:nvSpPr>
          <p:spPr bwMode="auto">
            <a:xfrm>
              <a:off x="3421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9" name="Rectangle 35"/>
            <p:cNvSpPr>
              <a:spLocks noChangeArrowheads="1"/>
            </p:cNvSpPr>
            <p:nvPr/>
          </p:nvSpPr>
          <p:spPr bwMode="auto">
            <a:xfrm>
              <a:off x="3828" y="1269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00" name="Rectangle 36"/>
            <p:cNvSpPr>
              <a:spLocks noChangeArrowheads="1"/>
            </p:cNvSpPr>
            <p:nvPr/>
          </p:nvSpPr>
          <p:spPr bwMode="auto">
            <a:xfrm>
              <a:off x="417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1" name="Rectangle 37"/>
            <p:cNvSpPr>
              <a:spLocks noChangeArrowheads="1"/>
            </p:cNvSpPr>
            <p:nvPr/>
          </p:nvSpPr>
          <p:spPr bwMode="auto">
            <a:xfrm>
              <a:off x="454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2" name="Rectangle 38"/>
            <p:cNvSpPr>
              <a:spLocks noChangeArrowheads="1"/>
            </p:cNvSpPr>
            <p:nvPr/>
          </p:nvSpPr>
          <p:spPr bwMode="auto">
            <a:xfrm>
              <a:off x="878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3" name="Rectangle 39"/>
            <p:cNvSpPr>
              <a:spLocks noChangeArrowheads="1"/>
            </p:cNvSpPr>
            <p:nvPr/>
          </p:nvSpPr>
          <p:spPr bwMode="auto">
            <a:xfrm>
              <a:off x="1302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4" name="Rectangle 40"/>
            <p:cNvSpPr>
              <a:spLocks noChangeArrowheads="1"/>
            </p:cNvSpPr>
            <p:nvPr/>
          </p:nvSpPr>
          <p:spPr bwMode="auto">
            <a:xfrm>
              <a:off x="172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5" name="Rectangle 41"/>
            <p:cNvSpPr>
              <a:spLocks noChangeArrowheads="1"/>
            </p:cNvSpPr>
            <p:nvPr/>
          </p:nvSpPr>
          <p:spPr bwMode="auto">
            <a:xfrm>
              <a:off x="2150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6" name="Rectangle 42"/>
            <p:cNvSpPr>
              <a:spLocks noChangeArrowheads="1"/>
            </p:cNvSpPr>
            <p:nvPr/>
          </p:nvSpPr>
          <p:spPr bwMode="auto">
            <a:xfrm>
              <a:off x="2573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7" name="Rectangle 43"/>
            <p:cNvSpPr>
              <a:spLocks noChangeArrowheads="1"/>
            </p:cNvSpPr>
            <p:nvPr/>
          </p:nvSpPr>
          <p:spPr bwMode="auto">
            <a:xfrm>
              <a:off x="2973" y="1432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2508" name="Rectangle 44"/>
            <p:cNvSpPr>
              <a:spLocks noChangeArrowheads="1"/>
            </p:cNvSpPr>
            <p:nvPr/>
          </p:nvSpPr>
          <p:spPr bwMode="auto">
            <a:xfrm>
              <a:off x="348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9" name="Rectangle 45"/>
            <p:cNvSpPr>
              <a:spLocks noChangeArrowheads="1"/>
            </p:cNvSpPr>
            <p:nvPr/>
          </p:nvSpPr>
          <p:spPr bwMode="auto">
            <a:xfrm>
              <a:off x="3828" y="1432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10" name="Rectangle 46"/>
            <p:cNvSpPr>
              <a:spLocks noChangeArrowheads="1"/>
            </p:cNvSpPr>
            <p:nvPr/>
          </p:nvSpPr>
          <p:spPr bwMode="auto">
            <a:xfrm>
              <a:off x="417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1" name="Rectangle 47"/>
            <p:cNvSpPr>
              <a:spLocks noChangeArrowheads="1"/>
            </p:cNvSpPr>
            <p:nvPr/>
          </p:nvSpPr>
          <p:spPr bwMode="auto">
            <a:xfrm>
              <a:off x="454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2" name="Rectangle 48"/>
            <p:cNvSpPr>
              <a:spLocks noChangeArrowheads="1"/>
            </p:cNvSpPr>
            <p:nvPr/>
          </p:nvSpPr>
          <p:spPr bwMode="auto">
            <a:xfrm>
              <a:off x="878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3" name="Rectangle 49"/>
            <p:cNvSpPr>
              <a:spLocks noChangeArrowheads="1"/>
            </p:cNvSpPr>
            <p:nvPr/>
          </p:nvSpPr>
          <p:spPr bwMode="auto">
            <a:xfrm>
              <a:off x="1302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4" name="Rectangle 50"/>
            <p:cNvSpPr>
              <a:spLocks noChangeArrowheads="1"/>
            </p:cNvSpPr>
            <p:nvPr/>
          </p:nvSpPr>
          <p:spPr bwMode="auto">
            <a:xfrm>
              <a:off x="172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5" name="Rectangle 51"/>
            <p:cNvSpPr>
              <a:spLocks noChangeArrowheads="1"/>
            </p:cNvSpPr>
            <p:nvPr/>
          </p:nvSpPr>
          <p:spPr bwMode="auto">
            <a:xfrm>
              <a:off x="2150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6" name="Rectangle 52"/>
            <p:cNvSpPr>
              <a:spLocks noChangeArrowheads="1"/>
            </p:cNvSpPr>
            <p:nvPr/>
          </p:nvSpPr>
          <p:spPr bwMode="auto">
            <a:xfrm>
              <a:off x="2573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7" name="Rectangle 53"/>
            <p:cNvSpPr>
              <a:spLocks noChangeArrowheads="1"/>
            </p:cNvSpPr>
            <p:nvPr/>
          </p:nvSpPr>
          <p:spPr bwMode="auto">
            <a:xfrm>
              <a:off x="2978" y="1594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2518" name="Rectangle 54"/>
            <p:cNvSpPr>
              <a:spLocks noChangeArrowheads="1"/>
            </p:cNvSpPr>
            <p:nvPr/>
          </p:nvSpPr>
          <p:spPr bwMode="auto">
            <a:xfrm>
              <a:off x="3387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9" name="Rectangle 55"/>
            <p:cNvSpPr>
              <a:spLocks noChangeArrowheads="1"/>
            </p:cNvSpPr>
            <p:nvPr/>
          </p:nvSpPr>
          <p:spPr bwMode="auto">
            <a:xfrm>
              <a:off x="3421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0" name="Rectangle 56"/>
            <p:cNvSpPr>
              <a:spLocks noChangeArrowheads="1"/>
            </p:cNvSpPr>
            <p:nvPr/>
          </p:nvSpPr>
          <p:spPr bwMode="auto">
            <a:xfrm>
              <a:off x="3828" y="1594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21" name="Rectangle 57"/>
            <p:cNvSpPr>
              <a:spLocks noChangeArrowheads="1"/>
            </p:cNvSpPr>
            <p:nvPr/>
          </p:nvSpPr>
          <p:spPr bwMode="auto">
            <a:xfrm>
              <a:off x="417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2" name="Rectangle 58"/>
            <p:cNvSpPr>
              <a:spLocks noChangeArrowheads="1"/>
            </p:cNvSpPr>
            <p:nvPr/>
          </p:nvSpPr>
          <p:spPr bwMode="auto">
            <a:xfrm>
              <a:off x="454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3" name="Rectangle 59"/>
            <p:cNvSpPr>
              <a:spLocks noChangeArrowheads="1"/>
            </p:cNvSpPr>
            <p:nvPr/>
          </p:nvSpPr>
          <p:spPr bwMode="auto">
            <a:xfrm>
              <a:off x="878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4" name="Rectangle 60"/>
            <p:cNvSpPr>
              <a:spLocks noChangeArrowheads="1"/>
            </p:cNvSpPr>
            <p:nvPr/>
          </p:nvSpPr>
          <p:spPr bwMode="auto">
            <a:xfrm>
              <a:off x="1302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5" name="Rectangle 61"/>
            <p:cNvSpPr>
              <a:spLocks noChangeArrowheads="1"/>
            </p:cNvSpPr>
            <p:nvPr/>
          </p:nvSpPr>
          <p:spPr bwMode="auto">
            <a:xfrm>
              <a:off x="1726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6" name="Rectangle 62"/>
            <p:cNvSpPr>
              <a:spLocks noChangeArrowheads="1"/>
            </p:cNvSpPr>
            <p:nvPr/>
          </p:nvSpPr>
          <p:spPr bwMode="auto">
            <a:xfrm>
              <a:off x="215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7" name="Rectangle 63"/>
            <p:cNvSpPr>
              <a:spLocks noChangeArrowheads="1"/>
            </p:cNvSpPr>
            <p:nvPr/>
          </p:nvSpPr>
          <p:spPr bwMode="auto">
            <a:xfrm>
              <a:off x="2573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8" name="Rectangle 64"/>
            <p:cNvSpPr>
              <a:spLocks noChangeArrowheads="1"/>
            </p:cNvSpPr>
            <p:nvPr/>
          </p:nvSpPr>
          <p:spPr bwMode="auto">
            <a:xfrm>
              <a:off x="2987" y="1756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2529" name="Rectangle 65"/>
            <p:cNvSpPr>
              <a:spLocks noChangeArrowheads="1"/>
            </p:cNvSpPr>
            <p:nvPr/>
          </p:nvSpPr>
          <p:spPr bwMode="auto">
            <a:xfrm>
              <a:off x="321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0" name="Rectangle 66"/>
            <p:cNvSpPr>
              <a:spLocks noChangeArrowheads="1"/>
            </p:cNvSpPr>
            <p:nvPr/>
          </p:nvSpPr>
          <p:spPr bwMode="auto">
            <a:xfrm>
              <a:off x="3421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1" name="Rectangle 67"/>
            <p:cNvSpPr>
              <a:spLocks noChangeArrowheads="1"/>
            </p:cNvSpPr>
            <p:nvPr/>
          </p:nvSpPr>
          <p:spPr bwMode="auto">
            <a:xfrm>
              <a:off x="3823" y="1756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32" name="Rectangle 68"/>
            <p:cNvSpPr>
              <a:spLocks noChangeArrowheads="1"/>
            </p:cNvSpPr>
            <p:nvPr/>
          </p:nvSpPr>
          <p:spPr bwMode="auto">
            <a:xfrm>
              <a:off x="4275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3" name="Rectangle 69"/>
            <p:cNvSpPr>
              <a:spLocks noChangeArrowheads="1"/>
            </p:cNvSpPr>
            <p:nvPr/>
          </p:nvSpPr>
          <p:spPr bwMode="auto">
            <a:xfrm>
              <a:off x="454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4" name="Rectangle 70"/>
            <p:cNvSpPr>
              <a:spLocks noChangeArrowheads="1"/>
            </p:cNvSpPr>
            <p:nvPr/>
          </p:nvSpPr>
          <p:spPr bwMode="auto">
            <a:xfrm>
              <a:off x="87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5" name="Rectangle 71"/>
            <p:cNvSpPr>
              <a:spLocks noChangeArrowheads="1"/>
            </p:cNvSpPr>
            <p:nvPr/>
          </p:nvSpPr>
          <p:spPr bwMode="auto">
            <a:xfrm>
              <a:off x="1302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6" name="Rectangle 72"/>
            <p:cNvSpPr>
              <a:spLocks noChangeArrowheads="1"/>
            </p:cNvSpPr>
            <p:nvPr/>
          </p:nvSpPr>
          <p:spPr bwMode="auto">
            <a:xfrm>
              <a:off x="1726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7" name="Rectangle 73"/>
            <p:cNvSpPr>
              <a:spLocks noChangeArrowheads="1"/>
            </p:cNvSpPr>
            <p:nvPr/>
          </p:nvSpPr>
          <p:spPr bwMode="auto">
            <a:xfrm>
              <a:off x="2150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8" name="Rectangle 74"/>
            <p:cNvSpPr>
              <a:spLocks noChangeArrowheads="1"/>
            </p:cNvSpPr>
            <p:nvPr/>
          </p:nvSpPr>
          <p:spPr bwMode="auto">
            <a:xfrm>
              <a:off x="2560" y="191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39" name="Rectangle 75"/>
            <p:cNvSpPr>
              <a:spLocks noChangeArrowheads="1"/>
            </p:cNvSpPr>
            <p:nvPr/>
          </p:nvSpPr>
          <p:spPr bwMode="auto">
            <a:xfrm>
              <a:off x="284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0" name="Rectangle 76"/>
            <p:cNvSpPr>
              <a:spLocks noChangeArrowheads="1"/>
            </p:cNvSpPr>
            <p:nvPr/>
          </p:nvSpPr>
          <p:spPr bwMode="auto">
            <a:xfrm>
              <a:off x="801" y="2081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62541" name="Rectangle 77"/>
            <p:cNvSpPr>
              <a:spLocks noChangeArrowheads="1"/>
            </p:cNvSpPr>
            <p:nvPr/>
          </p:nvSpPr>
          <p:spPr bwMode="auto">
            <a:xfrm>
              <a:off x="2316" y="208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2" name="Rectangle 78"/>
            <p:cNvSpPr>
              <a:spLocks noChangeArrowheads="1"/>
            </p:cNvSpPr>
            <p:nvPr/>
          </p:nvSpPr>
          <p:spPr bwMode="auto">
            <a:xfrm>
              <a:off x="454" y="224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3" name="Rectangle 79"/>
            <p:cNvSpPr>
              <a:spLocks noChangeArrowheads="1"/>
            </p:cNvSpPr>
            <p:nvPr/>
          </p:nvSpPr>
          <p:spPr bwMode="auto">
            <a:xfrm>
              <a:off x="454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4" name="Rectangle 80"/>
            <p:cNvSpPr>
              <a:spLocks noChangeArrowheads="1"/>
            </p:cNvSpPr>
            <p:nvPr/>
          </p:nvSpPr>
          <p:spPr bwMode="auto">
            <a:xfrm>
              <a:off x="862" y="2405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2545" name="Rectangle 81"/>
            <p:cNvSpPr>
              <a:spLocks noChangeArrowheads="1"/>
            </p:cNvSpPr>
            <p:nvPr/>
          </p:nvSpPr>
          <p:spPr bwMode="auto">
            <a:xfrm>
              <a:off x="1167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6" name="Rectangle 82"/>
            <p:cNvSpPr>
              <a:spLocks noChangeArrowheads="1"/>
            </p:cNvSpPr>
            <p:nvPr/>
          </p:nvSpPr>
          <p:spPr bwMode="auto">
            <a:xfrm>
              <a:off x="1285" y="2405"/>
              <a:ext cx="38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47" name="Rectangle 83"/>
            <p:cNvSpPr>
              <a:spLocks noChangeArrowheads="1"/>
            </p:cNvSpPr>
            <p:nvPr/>
          </p:nvSpPr>
          <p:spPr bwMode="auto">
            <a:xfrm>
              <a:off x="163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8" name="Rectangle 84"/>
            <p:cNvSpPr>
              <a:spLocks noChangeArrowheads="1"/>
            </p:cNvSpPr>
            <p:nvPr/>
          </p:nvSpPr>
          <p:spPr bwMode="auto">
            <a:xfrm>
              <a:off x="1704" y="2405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49" name="Rectangle 85"/>
            <p:cNvSpPr>
              <a:spLocks noChangeArrowheads="1"/>
            </p:cNvSpPr>
            <p:nvPr/>
          </p:nvSpPr>
          <p:spPr bwMode="auto">
            <a:xfrm>
              <a:off x="215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0" name="Rectangle 86"/>
            <p:cNvSpPr>
              <a:spLocks noChangeArrowheads="1"/>
            </p:cNvSpPr>
            <p:nvPr/>
          </p:nvSpPr>
          <p:spPr bwMode="auto">
            <a:xfrm>
              <a:off x="1291" y="2567"/>
              <a:ext cx="2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62551" name="Rectangle 87"/>
            <p:cNvSpPr>
              <a:spLocks noChangeArrowheads="1"/>
            </p:cNvSpPr>
            <p:nvPr/>
          </p:nvSpPr>
          <p:spPr bwMode="auto">
            <a:xfrm>
              <a:off x="1553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2" name="Rectangle 88"/>
            <p:cNvSpPr>
              <a:spLocks noChangeArrowheads="1"/>
            </p:cNvSpPr>
            <p:nvPr/>
          </p:nvSpPr>
          <p:spPr bwMode="auto">
            <a:xfrm>
              <a:off x="1701" y="2567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2234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4" name="Rectangle 90"/>
            <p:cNvSpPr>
              <a:spLocks noChangeArrowheads="1"/>
            </p:cNvSpPr>
            <p:nvPr/>
          </p:nvSpPr>
          <p:spPr bwMode="auto">
            <a:xfrm>
              <a:off x="454" y="272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5" name="Rectangle 91"/>
            <p:cNvSpPr>
              <a:spLocks noChangeArrowheads="1"/>
            </p:cNvSpPr>
            <p:nvPr/>
          </p:nvSpPr>
          <p:spPr bwMode="auto">
            <a:xfrm>
              <a:off x="454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6" name="Rectangle 92"/>
            <p:cNvSpPr>
              <a:spLocks noChangeArrowheads="1"/>
            </p:cNvSpPr>
            <p:nvPr/>
          </p:nvSpPr>
          <p:spPr bwMode="auto">
            <a:xfrm>
              <a:off x="862" y="2892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</a:t>
              </a:r>
            </a:p>
          </p:txBody>
        </p:sp>
        <p:sp>
          <p:nvSpPr>
            <p:cNvPr id="62557" name="Rectangle 93"/>
            <p:cNvSpPr>
              <a:spLocks noChangeArrowheads="1"/>
            </p:cNvSpPr>
            <p:nvPr/>
          </p:nvSpPr>
          <p:spPr bwMode="auto">
            <a:xfrm>
              <a:off x="1184" y="2892"/>
              <a:ext cx="10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62558" name="Rectangle 94"/>
            <p:cNvSpPr>
              <a:spLocks noChangeArrowheads="1"/>
            </p:cNvSpPr>
            <p:nvPr/>
          </p:nvSpPr>
          <p:spPr bwMode="auto">
            <a:xfrm>
              <a:off x="1282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9" name="Rectangle 95"/>
            <p:cNvSpPr>
              <a:spLocks noChangeArrowheads="1"/>
            </p:cNvSpPr>
            <p:nvPr/>
          </p:nvSpPr>
          <p:spPr bwMode="auto">
            <a:xfrm>
              <a:off x="454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0" name="Rectangle 96"/>
            <p:cNvSpPr>
              <a:spLocks noChangeArrowheads="1"/>
            </p:cNvSpPr>
            <p:nvPr/>
          </p:nvSpPr>
          <p:spPr bwMode="auto">
            <a:xfrm>
              <a:off x="878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1" name="Rectangle 97"/>
            <p:cNvSpPr>
              <a:spLocks noChangeArrowheads="1"/>
            </p:cNvSpPr>
            <p:nvPr/>
          </p:nvSpPr>
          <p:spPr bwMode="auto">
            <a:xfrm>
              <a:off x="1278" y="305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2562" name="Rectangle 98"/>
            <p:cNvSpPr>
              <a:spLocks noChangeArrowheads="1"/>
            </p:cNvSpPr>
            <p:nvPr/>
          </p:nvSpPr>
          <p:spPr bwMode="auto">
            <a:xfrm>
              <a:off x="1752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3" name="Rectangle 99"/>
            <p:cNvSpPr>
              <a:spLocks noChangeArrowheads="1"/>
            </p:cNvSpPr>
            <p:nvPr/>
          </p:nvSpPr>
          <p:spPr bwMode="auto">
            <a:xfrm>
              <a:off x="454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4" name="Rectangle 100"/>
            <p:cNvSpPr>
              <a:spLocks noChangeArrowheads="1"/>
            </p:cNvSpPr>
            <p:nvPr/>
          </p:nvSpPr>
          <p:spPr bwMode="auto">
            <a:xfrm>
              <a:off x="878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5" name="Rectangle 101"/>
            <p:cNvSpPr>
              <a:spLocks noChangeArrowheads="1"/>
            </p:cNvSpPr>
            <p:nvPr/>
          </p:nvSpPr>
          <p:spPr bwMode="auto">
            <a:xfrm>
              <a:off x="1302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6" name="Rectangle 102"/>
            <p:cNvSpPr>
              <a:spLocks noChangeArrowheads="1"/>
            </p:cNvSpPr>
            <p:nvPr/>
          </p:nvSpPr>
          <p:spPr bwMode="auto">
            <a:xfrm>
              <a:off x="1700" y="3216"/>
              <a:ext cx="184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</a:t>
              </a:r>
            </a:p>
          </p:txBody>
        </p:sp>
        <p:sp>
          <p:nvSpPr>
            <p:cNvPr id="62567" name="Rectangle 103"/>
            <p:cNvSpPr>
              <a:spLocks noChangeArrowheads="1"/>
            </p:cNvSpPr>
            <p:nvPr/>
          </p:nvSpPr>
          <p:spPr bwMode="auto">
            <a:xfrm>
              <a:off x="2875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8" name="Rectangle 104"/>
            <p:cNvSpPr>
              <a:spLocks noChangeArrowheads="1"/>
            </p:cNvSpPr>
            <p:nvPr/>
          </p:nvSpPr>
          <p:spPr bwMode="auto">
            <a:xfrm>
              <a:off x="454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9" name="Rectangle 105"/>
            <p:cNvSpPr>
              <a:spLocks noChangeArrowheads="1"/>
            </p:cNvSpPr>
            <p:nvPr/>
          </p:nvSpPr>
          <p:spPr bwMode="auto">
            <a:xfrm>
              <a:off x="878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0" name="Rectangle 106"/>
            <p:cNvSpPr>
              <a:spLocks noChangeArrowheads="1"/>
            </p:cNvSpPr>
            <p:nvPr/>
          </p:nvSpPr>
          <p:spPr bwMode="auto">
            <a:xfrm>
              <a:off x="130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1" name="Rectangle 107"/>
            <p:cNvSpPr>
              <a:spLocks noChangeArrowheads="1"/>
            </p:cNvSpPr>
            <p:nvPr/>
          </p:nvSpPr>
          <p:spPr bwMode="auto">
            <a:xfrm>
              <a:off x="1702" y="3406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72" name="Rectangle 108"/>
            <p:cNvSpPr>
              <a:spLocks noChangeArrowheads="1"/>
            </p:cNvSpPr>
            <p:nvPr/>
          </p:nvSpPr>
          <p:spPr bwMode="auto">
            <a:xfrm>
              <a:off x="2059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3" name="Rectangle 109"/>
            <p:cNvSpPr>
              <a:spLocks noChangeArrowheads="1"/>
            </p:cNvSpPr>
            <p:nvPr/>
          </p:nvSpPr>
          <p:spPr bwMode="auto">
            <a:xfrm>
              <a:off x="2201" y="3406"/>
              <a:ext cx="90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:= Qrec.Info;</a:t>
              </a:r>
            </a:p>
          </p:txBody>
        </p:sp>
        <p:sp>
          <p:nvSpPr>
            <p:cNvPr id="62574" name="Rectangle 110"/>
            <p:cNvSpPr>
              <a:spLocks noChangeArrowheads="1"/>
            </p:cNvSpPr>
            <p:nvPr/>
          </p:nvSpPr>
          <p:spPr bwMode="auto">
            <a:xfrm>
              <a:off x="276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5" name="Rectangle 111"/>
            <p:cNvSpPr>
              <a:spLocks noChangeArrowheads="1"/>
            </p:cNvSpPr>
            <p:nvPr/>
          </p:nvSpPr>
          <p:spPr bwMode="auto">
            <a:xfrm>
              <a:off x="454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6" name="Rectangle 112"/>
            <p:cNvSpPr>
              <a:spLocks noChangeArrowheads="1"/>
            </p:cNvSpPr>
            <p:nvPr/>
          </p:nvSpPr>
          <p:spPr bwMode="auto">
            <a:xfrm>
              <a:off x="878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7" name="Rectangle 113"/>
            <p:cNvSpPr>
              <a:spLocks noChangeArrowheads="1"/>
            </p:cNvSpPr>
            <p:nvPr/>
          </p:nvSpPr>
          <p:spPr bwMode="auto">
            <a:xfrm>
              <a:off x="1302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8" name="Rectangle 114"/>
            <p:cNvSpPr>
              <a:spLocks noChangeArrowheads="1"/>
            </p:cNvSpPr>
            <p:nvPr/>
          </p:nvSpPr>
          <p:spPr bwMode="auto">
            <a:xfrm>
              <a:off x="1704" y="3586"/>
              <a:ext cx="127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62579" name="Rectangle 115"/>
            <p:cNvSpPr>
              <a:spLocks noChangeArrowheads="1"/>
            </p:cNvSpPr>
            <p:nvPr/>
          </p:nvSpPr>
          <p:spPr bwMode="auto">
            <a:xfrm>
              <a:off x="2673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0" name="Rectangle 116"/>
            <p:cNvSpPr>
              <a:spLocks noChangeArrowheads="1"/>
            </p:cNvSpPr>
            <p:nvPr/>
          </p:nvSpPr>
          <p:spPr bwMode="auto">
            <a:xfrm>
              <a:off x="454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1" name="Rectangle 117"/>
            <p:cNvSpPr>
              <a:spLocks noChangeArrowheads="1"/>
            </p:cNvSpPr>
            <p:nvPr/>
          </p:nvSpPr>
          <p:spPr bwMode="auto">
            <a:xfrm>
              <a:off x="878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2" name="Rectangle 118"/>
            <p:cNvSpPr>
              <a:spLocks noChangeArrowheads="1"/>
            </p:cNvSpPr>
            <p:nvPr/>
          </p:nvSpPr>
          <p:spPr bwMode="auto">
            <a:xfrm>
              <a:off x="1264" y="3813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2583" name="Rectangle 119"/>
            <p:cNvSpPr>
              <a:spLocks noChangeArrowheads="1"/>
            </p:cNvSpPr>
            <p:nvPr/>
          </p:nvSpPr>
          <p:spPr bwMode="auto">
            <a:xfrm>
              <a:off x="2015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4" name="Rectangle 120"/>
            <p:cNvSpPr>
              <a:spLocks noChangeArrowheads="1"/>
            </p:cNvSpPr>
            <p:nvPr/>
          </p:nvSpPr>
          <p:spPr bwMode="auto">
            <a:xfrm>
              <a:off x="454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5" name="Rectangle 121"/>
            <p:cNvSpPr>
              <a:spLocks noChangeArrowheads="1"/>
            </p:cNvSpPr>
            <p:nvPr/>
          </p:nvSpPr>
          <p:spPr bwMode="auto">
            <a:xfrm>
              <a:off x="865" y="3903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86" name="Rectangle 122"/>
            <p:cNvSpPr>
              <a:spLocks noChangeArrowheads="1"/>
            </p:cNvSpPr>
            <p:nvPr/>
          </p:nvSpPr>
          <p:spPr bwMode="auto">
            <a:xfrm>
              <a:off x="1152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8289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3.3 Mecanismo de controle de fluxo</a:t>
            </a:r>
            <a:endParaRPr lang="pt-BR" sz="2800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769874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358775" y="838200"/>
            <a:ext cx="7016750" cy="228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(sem perda de quadro nem erro)  mas...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Com 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6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316487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 1"/>
          <p:cNvGrpSpPr>
            <a:grpSpLocks/>
          </p:cNvGrpSpPr>
          <p:nvPr/>
        </p:nvGrpSpPr>
        <p:grpSpPr bwMode="auto">
          <a:xfrm>
            <a:off x="1000125" y="214313"/>
            <a:ext cx="7161213" cy="6362700"/>
            <a:chOff x="630" y="135"/>
            <a:chExt cx="4511" cy="4008"/>
          </a:xfrm>
        </p:grpSpPr>
        <p:sp>
          <p:nvSpPr>
            <p:cNvPr id="6451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4373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>
                  <a:solidFill>
                    <a:srgbClr val="000000"/>
                  </a:solidFill>
                </a:rPr>
                <a:t>Protocolo de Enlace Simples </a:t>
              </a:r>
              <a:r>
                <a:rPr lang="en-US" sz="2300" b="1" u="sng">
                  <a:solidFill>
                    <a:srgbClr val="000000"/>
                  </a:solidFill>
                </a:rPr>
                <a:t>(IDEAL</a:t>
              </a:r>
              <a:r>
                <a:rPr lang="en-US" sz="2300" u="sng">
                  <a:solidFill>
                    <a:srgbClr val="000000"/>
                  </a:solidFill>
                </a:rPr>
                <a:t>com buffer  </a:t>
              </a:r>
              <a:r>
                <a:rPr lang="en-US" sz="2300" b="1" u="sng">
                  <a:solidFill>
                    <a:srgbClr val="000000"/>
                  </a:solidFill>
                </a:rPr>
                <a:t>Infinito)</a:t>
              </a:r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452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453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453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453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6453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453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453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453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540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64541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64542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64543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64544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64545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6454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454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90883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1066800" y="298450"/>
          <a:ext cx="7010400" cy="626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0" r:id="rId4" imgW="5613480" imgH="5014080" progId="">
                  <p:embed/>
                </p:oleObj>
              </mc:Choice>
              <mc:Fallback>
                <p:oleObj r:id="rId4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8450"/>
                        <a:ext cx="7010400" cy="626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66446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762000" y="298450"/>
            <a:ext cx="8380413" cy="6338888"/>
            <a:chOff x="480" y="188"/>
            <a:chExt cx="5279" cy="3993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3" name="Rectangle 3"/>
            <p:cNvSpPr>
              <a:spLocks noChangeArrowheads="1"/>
            </p:cNvSpPr>
            <p:nvPr/>
          </p:nvSpPr>
          <p:spPr bwMode="auto">
            <a:xfrm>
              <a:off x="1263" y="196"/>
              <a:ext cx="3407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903" y="384"/>
              <a:ext cx="3978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2795" y="739"/>
              <a:ext cx="13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1408" y="883"/>
              <a:ext cx="4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2213" y="88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>
              <a:off x="2706" y="883"/>
              <a:ext cx="63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3098" y="1026"/>
              <a:ext cx="38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3937" y="1026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4" name="Rectangle 14"/>
            <p:cNvSpPr>
              <a:spLocks noChangeArrowheads="1"/>
            </p:cNvSpPr>
            <p:nvPr/>
          </p:nvSpPr>
          <p:spPr bwMode="auto">
            <a:xfrm>
              <a:off x="3113" y="1170"/>
              <a:ext cx="49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6575" name="Rectangle 15"/>
            <p:cNvSpPr>
              <a:spLocks noChangeArrowheads="1"/>
            </p:cNvSpPr>
            <p:nvPr/>
          </p:nvSpPr>
          <p:spPr bwMode="auto">
            <a:xfrm>
              <a:off x="3937" y="1170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6" name="Rectangle 16"/>
            <p:cNvSpPr>
              <a:spLocks noChangeArrowheads="1"/>
            </p:cNvSpPr>
            <p:nvPr/>
          </p:nvSpPr>
          <p:spPr bwMode="auto">
            <a:xfrm>
              <a:off x="3102" y="1313"/>
              <a:ext cx="39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3933" y="1313"/>
              <a:ext cx="3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:byte;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3119" y="1456"/>
              <a:ext cx="215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949" y="1456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62" y="1600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436" y="1743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 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2213" y="174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3054" y="1743"/>
              <a:ext cx="4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(</a:t>
              </a:r>
            </a:p>
          </p:txBody>
        </p:sp>
        <p:sp>
          <p:nvSpPr>
            <p:cNvPr id="66584" name="Rectangle 24"/>
            <p:cNvSpPr>
              <a:spLocks noChangeArrowheads="1"/>
            </p:cNvSpPr>
            <p:nvPr/>
          </p:nvSpPr>
          <p:spPr bwMode="auto">
            <a:xfrm>
              <a:off x="3206" y="1743"/>
              <a:ext cx="877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ChegouQuadro);</a:t>
              </a:r>
            </a:p>
          </p:txBody>
        </p:sp>
        <p:sp>
          <p:nvSpPr>
            <p:cNvPr id="66585" name="Rectangle 25"/>
            <p:cNvSpPr>
              <a:spLocks noChangeArrowheads="1"/>
            </p:cNvSpPr>
            <p:nvPr/>
          </p:nvSpPr>
          <p:spPr bwMode="auto">
            <a:xfrm>
              <a:off x="1111" y="2173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1392" y="2604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1790" y="2604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2259" y="2604"/>
              <a:ext cx="44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Quadro;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1411" y="2747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Evento: 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283" y="2747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66596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8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9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0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1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2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3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4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18510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62000" y="298450"/>
          <a:ext cx="8382000" cy="632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4" r:id="rId4" imgW="5613480" imgH="5014080" progId="">
                  <p:embed/>
                </p:oleObj>
              </mc:Choice>
              <mc:Fallback>
                <p:oleObj r:id="rId4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8450"/>
                        <a:ext cx="8382000" cy="632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199799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0" y="712788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8" r:id="rId4" imgW="5613480" imgH="3335040" progId="">
                  <p:embed/>
                </p:oleObj>
              </mc:Choice>
              <mc:Fallback>
                <p:oleObj r:id="rId4" imgW="5613480" imgH="3335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2788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64631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0" y="685800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2" r:id="rId4" imgW="5612760" imgH="3336120" progId="">
                  <p:embed/>
                </p:oleObj>
              </mc:Choice>
              <mc:Fallback>
                <p:oleObj r:id="rId4" imgW="5612760" imgH="3336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0593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2413" cy="5430838"/>
            <a:chOff x="0" y="432"/>
            <a:chExt cx="5759" cy="3421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59" name="Rectangle 3"/>
            <p:cNvSpPr>
              <a:spLocks noChangeArrowheads="1"/>
            </p:cNvSpPr>
            <p:nvPr/>
          </p:nvSpPr>
          <p:spPr bwMode="auto">
            <a:xfrm>
              <a:off x="591" y="441"/>
              <a:ext cx="429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54" y="1636"/>
              <a:ext cx="83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Qconf</a:t>
              </a: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77" y="1636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955" y="1820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1876" y="1820"/>
              <a:ext cx="9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TipoEvento;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30" y="2558"/>
              <a:ext cx="188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 </a:t>
              </a: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4" name="Rectangle 48"/>
            <p:cNvSpPr>
              <a:spLocks noChangeArrowheads="1"/>
            </p:cNvSpPr>
            <p:nvPr/>
          </p:nvSpPr>
          <p:spPr bwMode="auto">
            <a:xfrm>
              <a:off x="1414" y="2743"/>
              <a:ext cx="134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 Qrec.Info;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1" y="2927"/>
              <a:ext cx="143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5" y="3111"/>
              <a:ext cx="135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EnviaQuadro (Q     </a:t>
              </a: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516" y="3111"/>
              <a:ext cx="8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conf);    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296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7978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493713" y="838200"/>
            <a:ext cx="8131175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perda de quadro)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69810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0" r:id="rId4" imgW="5613480" imgH="5166360" progId="">
                  <p:embed/>
                </p:oleObj>
              </mc:Choice>
              <mc:Fallback>
                <p:oleObj r:id="rId4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5976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1143000" y="27305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4" r:id="rId4" imgW="5613480" imgH="5166360" progId="">
                  <p:embed/>
                </p:oleObj>
              </mc:Choice>
              <mc:Fallback>
                <p:oleObj r:id="rId4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305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72043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8" r:id="rId4" imgW="5613480" imgH="5166360" progId="">
                  <p:embed/>
                </p:oleObj>
              </mc:Choice>
              <mc:Fallback>
                <p:oleObj r:id="rId4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81265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0" y="419100"/>
          <a:ext cx="9144000" cy="601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2" r:id="rId4" imgW="5613480" imgH="3695760" progId="">
                  <p:embed/>
                </p:oleObj>
              </mc:Choice>
              <mc:Fallback>
                <p:oleObj r:id="rId4" imgW="5613480" imgH="369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9100"/>
                        <a:ext cx="9144000" cy="601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0988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0" y="419100"/>
            <a:ext cx="9142413" cy="6040438"/>
            <a:chOff x="0" y="264"/>
            <a:chExt cx="5759" cy="3805"/>
          </a:xfrm>
        </p:grpSpPr>
        <p:sp>
          <p:nvSpPr>
            <p:cNvPr id="76802" name="Rectangle 2"/>
            <p:cNvSpPr>
              <a:spLocks noChangeArrowheads="1"/>
            </p:cNvSpPr>
            <p:nvPr/>
          </p:nvSpPr>
          <p:spPr bwMode="auto">
            <a:xfrm>
              <a:off x="0" y="264"/>
              <a:ext cx="5760" cy="37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3" name="Rectangle 3"/>
            <p:cNvSpPr>
              <a:spLocks noChangeArrowheads="1"/>
            </p:cNvSpPr>
            <p:nvPr/>
          </p:nvSpPr>
          <p:spPr bwMode="auto">
            <a:xfrm>
              <a:off x="595" y="274"/>
              <a:ext cx="4917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com Controle de Fluxo e Temporização</a:t>
              </a:r>
            </a:p>
          </p:txBody>
        </p:sp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461" y="517"/>
              <a:ext cx="4963" cy="2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5" name="Rectangle 5"/>
            <p:cNvSpPr>
              <a:spLocks noChangeArrowheads="1"/>
            </p:cNvSpPr>
            <p:nvPr/>
          </p:nvSpPr>
          <p:spPr bwMode="auto">
            <a:xfrm>
              <a:off x="486" y="733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6806" name="Rectangle 6"/>
            <p:cNvSpPr>
              <a:spLocks noChangeArrowheads="1"/>
            </p:cNvSpPr>
            <p:nvPr/>
          </p:nvSpPr>
          <p:spPr bwMode="auto">
            <a:xfrm>
              <a:off x="490" y="1103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956" y="1103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76808" name="Rectangle 8"/>
            <p:cNvSpPr>
              <a:spLocks noChangeArrowheads="1"/>
            </p:cNvSpPr>
            <p:nvPr/>
          </p:nvSpPr>
          <p:spPr bwMode="auto">
            <a:xfrm>
              <a:off x="1873" y="1103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6809" name="Rectangle 9"/>
            <p:cNvSpPr>
              <a:spLocks noChangeArrowheads="1"/>
            </p:cNvSpPr>
            <p:nvPr/>
          </p:nvSpPr>
          <p:spPr bwMode="auto">
            <a:xfrm>
              <a:off x="954" y="1288"/>
              <a:ext cx="4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1363" y="1288"/>
              <a:ext cx="42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</a:t>
              </a:r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1873" y="1288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953" y="1473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1877" y="1473"/>
              <a:ext cx="9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1964" y="1473"/>
              <a:ext cx="85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92" y="184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956" y="2028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09" y="2213"/>
              <a:ext cx="116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412" y="2398"/>
              <a:ext cx="89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2272" y="2398"/>
              <a:ext cx="167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ChegouQuadro ENTAO</a:t>
              </a:r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876" y="258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2340" y="2768"/>
              <a:ext cx="107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3093" y="2768"/>
              <a:ext cx="10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2334" y="2953"/>
              <a:ext cx="130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Buffer:=Qrec.Info;</a:t>
              </a:r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2257" y="3138"/>
              <a:ext cx="88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</a:t>
              </a:r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2925" y="3138"/>
              <a:ext cx="76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 (Buffer);</a:t>
              </a:r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2341" y="3323"/>
              <a:ext cx="10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Pra_Baixo (     </a:t>
              </a:r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3169" y="3323"/>
              <a:ext cx="8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Qconf);        </a:t>
              </a:r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1879" y="350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953" y="3693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495" y="387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29071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325563" y="838200"/>
            <a:ext cx="6877050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de erro) e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5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129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3.4 Mecanismo de controle de erro</a:t>
            </a:r>
            <a:endParaRPr lang="pt-BR" sz="2800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1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868494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9" r:id="rId4" imgW="5613480" imgH="6456600" progId="">
                  <p:embed/>
                </p:oleObj>
              </mc:Choice>
              <mc:Fallback>
                <p:oleObj r:id="rId4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82463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" r:id="rId4" imgW="5613480" imgH="6456600" progId="">
                  <p:embed/>
                </p:oleObj>
              </mc:Choice>
              <mc:Fallback>
                <p:oleObj r:id="rId4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6064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1066800" y="177800"/>
          <a:ext cx="7010400" cy="650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7" r:id="rId4" imgW="5613480" imgH="5207040" progId="">
                  <p:embed/>
                </p:oleObj>
              </mc:Choice>
              <mc:Fallback>
                <p:oleObj r:id="rId4" imgW="5613480" imgH="520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7800"/>
                        <a:ext cx="7010400" cy="650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22707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838200" y="315913"/>
            <a:ext cx="7069138" cy="6373812"/>
            <a:chOff x="528" y="199"/>
            <a:chExt cx="4453" cy="4015"/>
          </a:xfrm>
        </p:grpSpPr>
        <p:sp>
          <p:nvSpPr>
            <p:cNvPr id="81922" name="Rectangle 2"/>
            <p:cNvSpPr>
              <a:spLocks noChangeArrowheads="1"/>
            </p:cNvSpPr>
            <p:nvPr/>
          </p:nvSpPr>
          <p:spPr bwMode="auto">
            <a:xfrm>
              <a:off x="528" y="199"/>
              <a:ext cx="4320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3" name="Rectangle 3"/>
            <p:cNvSpPr>
              <a:spLocks noChangeArrowheads="1"/>
            </p:cNvSpPr>
            <p:nvPr/>
          </p:nvSpPr>
          <p:spPr bwMode="auto">
            <a:xfrm>
              <a:off x="1027" y="205"/>
              <a:ext cx="39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auto">
            <a:xfrm>
              <a:off x="874" y="346"/>
              <a:ext cx="3962" cy="1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951" y="525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1926" name="Rectangle 6"/>
            <p:cNvSpPr>
              <a:spLocks noChangeArrowheads="1"/>
            </p:cNvSpPr>
            <p:nvPr/>
          </p:nvSpPr>
          <p:spPr bwMode="auto">
            <a:xfrm>
              <a:off x="913" y="846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1264" y="846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1928" name="Rectangle 8"/>
            <p:cNvSpPr>
              <a:spLocks noChangeArrowheads="1"/>
            </p:cNvSpPr>
            <p:nvPr/>
          </p:nvSpPr>
          <p:spPr bwMode="auto">
            <a:xfrm>
              <a:off x="1623" y="846"/>
              <a:ext cx="4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2049" y="846"/>
              <a:ext cx="3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2654" y="846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1264" y="1006"/>
              <a:ext cx="4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2638" y="1006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2738" y="1006"/>
              <a:ext cx="72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1266" y="1167"/>
              <a:ext cx="5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1777" y="1167"/>
              <a:ext cx="49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2638" y="1167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2726" y="1167"/>
              <a:ext cx="3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919" y="1487"/>
              <a:ext cx="46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1263" y="1647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1629" y="1808"/>
              <a:ext cx="9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1620" y="1968"/>
              <a:ext cx="7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1942" name="Rectangle 22"/>
            <p:cNvSpPr>
              <a:spLocks noChangeArrowheads="1"/>
            </p:cNvSpPr>
            <p:nvPr/>
          </p:nvSpPr>
          <p:spPr bwMode="auto">
            <a:xfrm>
              <a:off x="2406" y="1968"/>
              <a:ext cx="160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1949" y="2128"/>
              <a:ext cx="20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1944" name="Rectangle 24"/>
            <p:cNvSpPr>
              <a:spLocks noChangeArrowheads="1"/>
            </p:cNvSpPr>
            <p:nvPr/>
          </p:nvSpPr>
          <p:spPr bwMode="auto">
            <a:xfrm>
              <a:off x="2156" y="2128"/>
              <a:ext cx="2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1945" name="Rectangle 25"/>
            <p:cNvSpPr>
              <a:spLocks noChangeArrowheads="1"/>
            </p:cNvSpPr>
            <p:nvPr/>
          </p:nvSpPr>
          <p:spPr bwMode="auto">
            <a:xfrm>
              <a:off x="2311" y="2289"/>
              <a:ext cx="9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De_Baixo (         </a:t>
              </a:r>
            </a:p>
          </p:txBody>
        </p:sp>
        <p:sp>
          <p:nvSpPr>
            <p:cNvPr id="81946" name="Rectangle 26"/>
            <p:cNvSpPr>
              <a:spLocks noChangeArrowheads="1"/>
            </p:cNvSpPr>
            <p:nvPr/>
          </p:nvSpPr>
          <p:spPr bwMode="auto">
            <a:xfrm>
              <a:off x="2960" y="2289"/>
              <a:ext cx="93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Qrec);                </a:t>
              </a:r>
            </a:p>
          </p:txBody>
        </p:sp>
        <p:sp>
          <p:nvSpPr>
            <p:cNvPr id="81947" name="Rectangle 27"/>
            <p:cNvSpPr>
              <a:spLocks noChangeArrowheads="1"/>
            </p:cNvSpPr>
            <p:nvPr/>
          </p:nvSpPr>
          <p:spPr bwMode="auto">
            <a:xfrm>
              <a:off x="2305" y="2449"/>
              <a:ext cx="5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1948" name="Rectangle 28"/>
            <p:cNvSpPr>
              <a:spLocks noChangeArrowheads="1"/>
            </p:cNvSpPr>
            <p:nvPr/>
          </p:nvSpPr>
          <p:spPr bwMode="auto">
            <a:xfrm>
              <a:off x="2834" y="2449"/>
              <a:ext cx="71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1949" name="Rectangle 29"/>
            <p:cNvSpPr>
              <a:spLocks noChangeArrowheads="1"/>
            </p:cNvSpPr>
            <p:nvPr/>
          </p:nvSpPr>
          <p:spPr bwMode="auto">
            <a:xfrm>
              <a:off x="2305" y="2609"/>
              <a:ext cx="5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1950" name="Rectangle 30"/>
            <p:cNvSpPr>
              <a:spLocks noChangeArrowheads="1"/>
            </p:cNvSpPr>
            <p:nvPr/>
          </p:nvSpPr>
          <p:spPr bwMode="auto">
            <a:xfrm>
              <a:off x="2846" y="2609"/>
              <a:ext cx="58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2339" y="2769"/>
              <a:ext cx="176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1952" name="Rectangle 32"/>
            <p:cNvSpPr>
              <a:spLocks noChangeArrowheads="1"/>
            </p:cNvSpPr>
            <p:nvPr/>
          </p:nvSpPr>
          <p:spPr bwMode="auto">
            <a:xfrm>
              <a:off x="2347" y="3571"/>
              <a:ext cx="18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1953" name="Rectangle 33"/>
            <p:cNvSpPr>
              <a:spLocks noChangeArrowheads="1"/>
            </p:cNvSpPr>
            <p:nvPr/>
          </p:nvSpPr>
          <p:spPr bwMode="auto">
            <a:xfrm>
              <a:off x="1951" y="3731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1954" name="Rectangle 34"/>
            <p:cNvSpPr>
              <a:spLocks noChangeArrowheads="1"/>
            </p:cNvSpPr>
            <p:nvPr/>
          </p:nvSpPr>
          <p:spPr bwMode="auto">
            <a:xfrm>
              <a:off x="1273" y="3891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1955" name="Rectangle 35"/>
            <p:cNvSpPr>
              <a:spLocks noChangeArrowheads="1"/>
            </p:cNvSpPr>
            <p:nvPr/>
          </p:nvSpPr>
          <p:spPr bwMode="auto">
            <a:xfrm>
              <a:off x="911" y="4052"/>
              <a:ext cx="26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53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"/>
          <p:cNvGrpSpPr>
            <a:grpSpLocks/>
          </p:cNvGrpSpPr>
          <p:nvPr/>
        </p:nvGrpSpPr>
        <p:grpSpPr bwMode="auto">
          <a:xfrm>
            <a:off x="990600" y="106363"/>
            <a:ext cx="7240588" cy="6592887"/>
            <a:chOff x="624" y="67"/>
            <a:chExt cx="4561" cy="4153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624" y="67"/>
              <a:ext cx="4464" cy="4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>
              <a:off x="1002" y="73"/>
              <a:ext cx="418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982" y="219"/>
              <a:ext cx="4094" cy="14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1007" y="404"/>
              <a:ext cx="173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1010" y="736"/>
              <a:ext cx="34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1369" y="736"/>
              <a:ext cx="37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2952" name="Rectangle 8"/>
            <p:cNvSpPr>
              <a:spLocks noChangeArrowheads="1"/>
            </p:cNvSpPr>
            <p:nvPr/>
          </p:nvSpPr>
          <p:spPr bwMode="auto">
            <a:xfrm>
              <a:off x="1739" y="736"/>
              <a:ext cx="45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180" y="736"/>
              <a:ext cx="37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2954" name="Rectangle 10"/>
            <p:cNvSpPr>
              <a:spLocks noChangeArrowheads="1"/>
            </p:cNvSpPr>
            <p:nvPr/>
          </p:nvSpPr>
          <p:spPr bwMode="auto">
            <a:xfrm>
              <a:off x="2798" y="736"/>
              <a:ext cx="61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2955" name="Rectangle 11"/>
            <p:cNvSpPr>
              <a:spLocks noChangeArrowheads="1"/>
            </p:cNvSpPr>
            <p:nvPr/>
          </p:nvSpPr>
          <p:spPr bwMode="auto">
            <a:xfrm>
              <a:off x="1367" y="901"/>
              <a:ext cx="43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2799" y="901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57" name="Rectangle 13"/>
            <p:cNvSpPr>
              <a:spLocks noChangeArrowheads="1"/>
            </p:cNvSpPr>
            <p:nvPr/>
          </p:nvSpPr>
          <p:spPr bwMode="auto">
            <a:xfrm>
              <a:off x="2879" y="901"/>
              <a:ext cx="7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1369" y="1067"/>
              <a:ext cx="53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896" y="1067"/>
              <a:ext cx="51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799" y="1067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881" y="1067"/>
              <a:ext cx="37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1012" y="1398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367" y="1564"/>
              <a:ext cx="54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726" y="1729"/>
              <a:ext cx="104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1723" y="1895"/>
              <a:ext cx="79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2509" y="1895"/>
              <a:ext cx="169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2085" y="2061"/>
              <a:ext cx="21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2295" y="2061"/>
              <a:ext cx="27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2969" name="Rectangle 25"/>
            <p:cNvSpPr>
              <a:spLocks noChangeArrowheads="1"/>
            </p:cNvSpPr>
            <p:nvPr/>
          </p:nvSpPr>
          <p:spPr bwMode="auto">
            <a:xfrm>
              <a:off x="2450" y="2226"/>
              <a:ext cx="9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134" y="2226"/>
              <a:ext cx="9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442" y="2392"/>
              <a:ext cx="5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2972" name="Rectangle 28"/>
            <p:cNvSpPr>
              <a:spLocks noChangeArrowheads="1"/>
            </p:cNvSpPr>
            <p:nvPr/>
          </p:nvSpPr>
          <p:spPr bwMode="auto">
            <a:xfrm>
              <a:off x="2981" y="2392"/>
              <a:ext cx="75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2973" name="Rectangle 29"/>
            <p:cNvSpPr>
              <a:spLocks noChangeArrowheads="1"/>
            </p:cNvSpPr>
            <p:nvPr/>
          </p:nvSpPr>
          <p:spPr bwMode="auto">
            <a:xfrm>
              <a:off x="2441" y="2558"/>
              <a:ext cx="56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2974" name="Rectangle 30"/>
            <p:cNvSpPr>
              <a:spLocks noChangeArrowheads="1"/>
            </p:cNvSpPr>
            <p:nvPr/>
          </p:nvSpPr>
          <p:spPr bwMode="auto">
            <a:xfrm>
              <a:off x="2997" y="2558"/>
              <a:ext cx="62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2975" name="Rectangle 31"/>
            <p:cNvSpPr>
              <a:spLocks noChangeArrowheads="1"/>
            </p:cNvSpPr>
            <p:nvPr/>
          </p:nvSpPr>
          <p:spPr bwMode="auto">
            <a:xfrm>
              <a:off x="2436" y="2723"/>
              <a:ext cx="186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2976" name="Rectangle 32"/>
            <p:cNvSpPr>
              <a:spLocks noChangeArrowheads="1"/>
            </p:cNvSpPr>
            <p:nvPr/>
          </p:nvSpPr>
          <p:spPr bwMode="auto">
            <a:xfrm>
              <a:off x="2799" y="2889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77" name="Rectangle 33"/>
            <p:cNvSpPr>
              <a:spLocks noChangeArrowheads="1"/>
            </p:cNvSpPr>
            <p:nvPr/>
          </p:nvSpPr>
          <p:spPr bwMode="auto">
            <a:xfrm>
              <a:off x="3158" y="3055"/>
              <a:ext cx="133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PraCima (Qrec.Info);</a:t>
              </a:r>
            </a:p>
          </p:txBody>
        </p:sp>
        <p:sp>
          <p:nvSpPr>
            <p:cNvPr id="82978" name="Rectangle 34"/>
            <p:cNvSpPr>
              <a:spLocks noChangeArrowheads="1"/>
            </p:cNvSpPr>
            <p:nvPr/>
          </p:nvSpPr>
          <p:spPr bwMode="auto">
            <a:xfrm>
              <a:off x="3154" y="3220"/>
              <a:ext cx="139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EnviaQuadro (Qconf);</a:t>
              </a:r>
            </a:p>
          </p:txBody>
        </p:sp>
        <p:sp>
          <p:nvSpPr>
            <p:cNvPr id="82979" name="Rectangle 35"/>
            <p:cNvSpPr>
              <a:spLocks noChangeArrowheads="1"/>
            </p:cNvSpPr>
            <p:nvPr/>
          </p:nvSpPr>
          <p:spPr bwMode="auto">
            <a:xfrm>
              <a:off x="2799" y="3386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0" name="Rectangle 36"/>
            <p:cNvSpPr>
              <a:spLocks noChangeArrowheads="1"/>
            </p:cNvSpPr>
            <p:nvPr/>
          </p:nvSpPr>
          <p:spPr bwMode="auto">
            <a:xfrm>
              <a:off x="2437" y="3552"/>
              <a:ext cx="193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2084" y="3717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1365" y="3883"/>
              <a:ext cx="86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2983" name="Rectangle 39"/>
            <p:cNvSpPr>
              <a:spLocks noChangeArrowheads="1"/>
            </p:cNvSpPr>
            <p:nvPr/>
          </p:nvSpPr>
          <p:spPr bwMode="auto">
            <a:xfrm>
              <a:off x="1011" y="4048"/>
              <a:ext cx="28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9133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3.5 Protocolo do Bit Alternante </a:t>
            </a:r>
            <a:endParaRPr lang="pt-BR" sz="2800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4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421426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331913" y="838200"/>
            <a:ext cx="7573962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com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1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70592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0" y="1125538"/>
          <a:ext cx="8686800" cy="437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5" r:id="rId4" imgW="5612760" imgH="2828520" progId="">
                  <p:embed/>
                </p:oleObj>
              </mc:Choice>
              <mc:Fallback>
                <p:oleObj r:id="rId4" imgW="5612760" imgH="28285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5538"/>
                        <a:ext cx="8686800" cy="437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7274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9" r:id="rId4" imgW="5613480" imgH="5415120" progId="">
                  <p:embed/>
                </p:oleObj>
              </mc:Choice>
              <mc:Fallback>
                <p:oleObj r:id="rId4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24214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3" r:id="rId4" imgW="5613480" imgH="5415120" progId="">
                  <p:embed/>
                </p:oleObj>
              </mc:Choice>
              <mc:Fallback>
                <p:oleObj r:id="rId4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497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143000" y="122238"/>
          <a:ext cx="6858000" cy="6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7" r:id="rId4" imgW="5613480" imgH="5415120" progId="">
                  <p:embed/>
                </p:oleObj>
              </mc:Choice>
              <mc:Fallback>
                <p:oleObj r:id="rId4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2238"/>
                        <a:ext cx="6858000" cy="6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496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12192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1" r:id="rId4" imgW="5613480" imgH="5832000" progId="">
                  <p:embed/>
                </p:oleObj>
              </mc:Choice>
              <mc:Fallback>
                <p:oleObj r:id="rId4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2489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13716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5" r:id="rId4" imgW="5613480" imgH="5832000" progId="">
                  <p:embed/>
                </p:oleObj>
              </mc:Choice>
              <mc:Fallback>
                <p:oleObj r:id="rId4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30878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7" name="Object 1"/>
          <p:cNvGraphicFramePr>
            <a:graphicFrameLocks noChangeAspect="1"/>
          </p:cNvGraphicFramePr>
          <p:nvPr/>
        </p:nvGraphicFramePr>
        <p:xfrm>
          <a:off x="1246188" y="381000"/>
          <a:ext cx="62357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9" r:id="rId4" imgW="5613480" imgH="5832000" progId="">
                  <p:embed/>
                </p:oleObj>
              </mc:Choice>
              <mc:Fallback>
                <p:oleObj r:id="rId4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81000"/>
                        <a:ext cx="6235700" cy="647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19355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55" y="1340768"/>
            <a:ext cx="8605090" cy="460851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115616" y="692696"/>
            <a:ext cx="3485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WIRESHARK</a:t>
            </a:r>
            <a:r>
              <a:rPr lang="pt-BR" dirty="0" smtClean="0"/>
              <a:t> – </a:t>
            </a:r>
            <a:r>
              <a:rPr lang="pt-BR" dirty="0" err="1" smtClean="0"/>
              <a:t>Packet</a:t>
            </a:r>
            <a:r>
              <a:rPr lang="pt-BR" dirty="0" smtClean="0"/>
              <a:t> </a:t>
            </a:r>
            <a:r>
              <a:rPr lang="pt-BR" dirty="0" err="1" smtClean="0"/>
              <a:t>Sniffer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15100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2419</Words>
  <Application>Microsoft Office PowerPoint</Application>
  <PresentationFormat>Apresentação na tela (4:3)</PresentationFormat>
  <Paragraphs>1523</Paragraphs>
  <Slides>61</Slides>
  <Notes>59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67" baseType="lpstr">
      <vt:lpstr>Arial</vt:lpstr>
      <vt:lpstr>Calibri</vt:lpstr>
      <vt:lpstr>Comic Sans MS</vt:lpstr>
      <vt:lpstr>Times New Roman</vt:lpstr>
      <vt:lpstr>Tema do Office</vt:lpstr>
      <vt:lpstr>Document</vt:lpstr>
      <vt:lpstr>Apresentação do PowerPoint</vt:lpstr>
      <vt:lpstr>Roteiro da Aula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32</cp:revision>
  <dcterms:created xsi:type="dcterms:W3CDTF">2013-01-16T22:59:53Z</dcterms:created>
  <dcterms:modified xsi:type="dcterms:W3CDTF">2015-02-27T22:02:29Z</dcterms:modified>
</cp:coreProperties>
</file>