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33" r:id="rId5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0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5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02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2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32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77541-2E73-49A9-ABFC-0D84664B0BD5}" type="slidenum">
              <a:rPr lang="en-US"/>
              <a:pPr/>
              <a:t>3</a:t>
            </a:fld>
            <a:endParaRPr lang="en-US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434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0E919-E953-498C-B6B9-D52F90D9F88E}" type="slidenum">
              <a:rPr lang="en-US"/>
              <a:pPr/>
              <a:t>4</a:t>
            </a:fld>
            <a:endParaRPr lang="en-US"/>
          </a:p>
        </p:txBody>
      </p:sp>
      <p:sp>
        <p:nvSpPr>
          <p:cNvPr id="147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23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5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433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14901C-F661-4095-BD15-C6EA99D2EC6B}" type="slidenum">
              <a:rPr lang="en-US"/>
              <a:pPr/>
              <a:t>6</a:t>
            </a:fld>
            <a:endParaRPr lang="en-US"/>
          </a:p>
        </p:txBody>
      </p:sp>
      <p:sp>
        <p:nvSpPr>
          <p:cNvPr id="149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191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7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76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2FD1BA-75F4-4A67-93CB-3A4AC5CBD6C8}" type="slidenum">
              <a:rPr lang="en-US"/>
              <a:pPr/>
              <a:t>8</a:t>
            </a:fld>
            <a:endParaRPr lang="en-US"/>
          </a:p>
        </p:txBody>
      </p:sp>
      <p:sp>
        <p:nvSpPr>
          <p:cNvPr id="151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380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9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216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10</a:t>
            </a:fld>
            <a:endParaRPr lang="en-US"/>
          </a:p>
        </p:txBody>
      </p:sp>
      <p:sp>
        <p:nvSpPr>
          <p:cNvPr id="153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327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8E152C-286F-4B33-9194-D9179BA42F56}" type="slidenum">
              <a:rPr lang="en-US"/>
              <a:pPr/>
              <a:t>11</a:t>
            </a:fld>
            <a:endParaRPr lang="en-US"/>
          </a:p>
        </p:txBody>
      </p:sp>
      <p:sp>
        <p:nvSpPr>
          <p:cNvPr id="154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961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FFC5-12B5-4646-9F2C-85693A3F964E}" type="slidenum">
              <a:rPr lang="en-US"/>
              <a:pPr/>
              <a:t>12</a:t>
            </a:fld>
            <a:endParaRPr lang="en-US"/>
          </a:p>
        </p:txBody>
      </p:sp>
      <p:sp>
        <p:nvSpPr>
          <p:cNvPr id="155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79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D22F2-C533-4D80-AF05-223515E3F65A}" type="slidenum">
              <a:rPr lang="en-US"/>
              <a:pPr/>
              <a:t>13</a:t>
            </a:fld>
            <a:endParaRPr lang="en-US"/>
          </a:p>
        </p:txBody>
      </p:sp>
      <p:sp>
        <p:nvSpPr>
          <p:cNvPr id="156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545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14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605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E26ED6-651E-4421-9ED3-9F9A9B42731C}" type="slidenum">
              <a:rPr lang="en-US"/>
              <a:pPr/>
              <a:t>15</a:t>
            </a:fld>
            <a:endParaRPr lang="en-US"/>
          </a:p>
        </p:txBody>
      </p:sp>
      <p:sp>
        <p:nvSpPr>
          <p:cNvPr id="158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4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16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711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17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338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D0F9B6-0C76-4E3F-9722-3C2E71DD7A3D}" type="slidenum">
              <a:rPr lang="en-US"/>
              <a:pPr/>
              <a:t>18</a:t>
            </a:fld>
            <a:endParaRPr lang="en-US"/>
          </a:p>
        </p:txBody>
      </p:sp>
      <p:sp>
        <p:nvSpPr>
          <p:cNvPr id="161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714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19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82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20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83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21</a:t>
            </a:fld>
            <a:endParaRPr lang="en-U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641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22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618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23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145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24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694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25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008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26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573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27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096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28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1344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29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2656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30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438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31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50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32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9860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33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8279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34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0395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35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8212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36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8772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37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5421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38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815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39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7689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40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3653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41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1924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42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8709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43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2850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44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49331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45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329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46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2348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47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2882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48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7089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49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5597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50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6806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51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62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52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4329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53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832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54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7760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55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11221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56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590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wmf"/><Relationship Id="rId5" Type="http://schemas.openxmlformats.org/officeDocument/2006/relationships/oleObject" Target="../embeddings/Microsoft_Word_97_-_2003_Document4.doc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.wmf"/><Relationship Id="rId5" Type="http://schemas.openxmlformats.org/officeDocument/2006/relationships/oleObject" Target="../embeddings/Microsoft_Word_97_-_2003_Document5.doc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wmf"/><Relationship Id="rId5" Type="http://schemas.openxmlformats.org/officeDocument/2006/relationships/oleObject" Target="../embeddings/Microsoft_Word_97_-_2003_Document6.doc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.emf"/><Relationship Id="rId5" Type="http://schemas.openxmlformats.org/officeDocument/2006/relationships/oleObject" Target="../embeddings/Microsoft_Word_97_-_2003_Document7.doc"/><Relationship Id="rId4" Type="http://schemas.openxmlformats.org/officeDocument/2006/relationships/oleObject" Target="../embeddings/oleObject2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3.emf"/><Relationship Id="rId5" Type="http://schemas.openxmlformats.org/officeDocument/2006/relationships/oleObject" Target="../embeddings/Microsoft_Word_97_-_2003_Document8.doc"/><Relationship Id="rId4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4.wmf"/><Relationship Id="rId5" Type="http://schemas.openxmlformats.org/officeDocument/2006/relationships/oleObject" Target="../embeddings/Microsoft_Word_97_-_2003_Document9.doc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5.wmf"/><Relationship Id="rId5" Type="http://schemas.openxmlformats.org/officeDocument/2006/relationships/oleObject" Target="../embeddings/Microsoft_Word_97_-_2003_Document10.doc"/><Relationship Id="rId4" Type="http://schemas.openxmlformats.org/officeDocument/2006/relationships/oleObject" Target="../embeddings/oleObject2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6.wmf"/><Relationship Id="rId5" Type="http://schemas.openxmlformats.org/officeDocument/2006/relationships/oleObject" Target="../embeddings/Microsoft_Word_97_-_2003_Document11.doc"/><Relationship Id="rId4" Type="http://schemas.openxmlformats.org/officeDocument/2006/relationships/oleObject" Target="../embeddings/oleObject2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7.wmf"/><Relationship Id="rId5" Type="http://schemas.openxmlformats.org/officeDocument/2006/relationships/oleObject" Target="../embeddings/Microsoft_Word_97_-_2003_Document12.doc"/><Relationship Id="rId4" Type="http://schemas.openxmlformats.org/officeDocument/2006/relationships/oleObject" Target="../embeddings/oleObject27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8.wmf"/><Relationship Id="rId5" Type="http://schemas.openxmlformats.org/officeDocument/2006/relationships/oleObject" Target="../embeddings/Microsoft_Word_97_-_2003_Document13.doc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9.wmf"/><Relationship Id="rId5" Type="http://schemas.openxmlformats.org/officeDocument/2006/relationships/oleObject" Target="../embeddings/Microsoft_Word_97_-_2003_Document14.doc"/><Relationship Id="rId4" Type="http://schemas.openxmlformats.org/officeDocument/2006/relationships/oleObject" Target="../embeddings/oleObject3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0.wmf"/><Relationship Id="rId5" Type="http://schemas.openxmlformats.org/officeDocument/2006/relationships/oleObject" Target="../embeddings/Microsoft_Word_97_-_2003_Document15.doc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1.wmf"/><Relationship Id="rId5" Type="http://schemas.openxmlformats.org/officeDocument/2006/relationships/oleObject" Target="../embeddings/Microsoft_Word_97_-_2003_Document16.doc"/><Relationship Id="rId4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3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2.wmf"/><Relationship Id="rId5" Type="http://schemas.openxmlformats.org/officeDocument/2006/relationships/oleObject" Target="../embeddings/Microsoft_Word_97_-_2003_Document17.doc"/><Relationship Id="rId4" Type="http://schemas.openxmlformats.org/officeDocument/2006/relationships/oleObject" Target="../embeddings/oleObject34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3.wmf"/><Relationship Id="rId5" Type="http://schemas.openxmlformats.org/officeDocument/2006/relationships/oleObject" Target="../embeddings/Microsoft_Word_97_-_2003_Document18.doc"/><Relationship Id="rId4" Type="http://schemas.openxmlformats.org/officeDocument/2006/relationships/oleObject" Target="../embeddings/oleObject3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4.wmf"/><Relationship Id="rId5" Type="http://schemas.openxmlformats.org/officeDocument/2006/relationships/oleObject" Target="../embeddings/Microsoft_Word_97_-_2003_Document19.doc"/><Relationship Id="rId4" Type="http://schemas.openxmlformats.org/officeDocument/2006/relationships/oleObject" Target="../embeddings/oleObject36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5.wmf"/><Relationship Id="rId5" Type="http://schemas.openxmlformats.org/officeDocument/2006/relationships/oleObject" Target="../embeddings/Microsoft_Word_97_-_2003_Document20.doc"/><Relationship Id="rId4" Type="http://schemas.openxmlformats.org/officeDocument/2006/relationships/oleObject" Target="../embeddings/oleObject38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6.wmf"/><Relationship Id="rId5" Type="http://schemas.openxmlformats.org/officeDocument/2006/relationships/oleObject" Target="../embeddings/Microsoft_Word_97_-_2003_Document21.doc"/><Relationship Id="rId4" Type="http://schemas.openxmlformats.org/officeDocument/2006/relationships/oleObject" Target="../embeddings/oleObject39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7.wmf"/><Relationship Id="rId5" Type="http://schemas.openxmlformats.org/officeDocument/2006/relationships/oleObject" Target="../embeddings/Microsoft_Word_97_-_2003_Document22.doc"/><Relationship Id="rId4" Type="http://schemas.openxmlformats.org/officeDocument/2006/relationships/oleObject" Target="../embeddings/oleObject40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8.wmf"/><Relationship Id="rId5" Type="http://schemas.openxmlformats.org/officeDocument/2006/relationships/oleObject" Target="../embeddings/Microsoft_Word_97_-_2003_Document23.doc"/><Relationship Id="rId4" Type="http://schemas.openxmlformats.org/officeDocument/2006/relationships/oleObject" Target="../embeddings/oleObject4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9.wmf"/><Relationship Id="rId5" Type="http://schemas.openxmlformats.org/officeDocument/2006/relationships/oleObject" Target="../embeddings/Microsoft_Word_97_-_2003_Document24.doc"/><Relationship Id="rId4" Type="http://schemas.openxmlformats.org/officeDocument/2006/relationships/oleObject" Target="../embeddings/oleObject42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30.wmf"/><Relationship Id="rId5" Type="http://schemas.openxmlformats.org/officeDocument/2006/relationships/oleObject" Target="../embeddings/Microsoft_Word_97_-_2003_Document25.doc"/><Relationship Id="rId4" Type="http://schemas.openxmlformats.org/officeDocument/2006/relationships/oleObject" Target="../embeddings/oleObject43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1.wmf"/><Relationship Id="rId5" Type="http://schemas.openxmlformats.org/officeDocument/2006/relationships/oleObject" Target="../embeddings/Microsoft_Word_97_-_2003_Document26.doc"/><Relationship Id="rId4" Type="http://schemas.openxmlformats.org/officeDocument/2006/relationships/oleObject" Target="../embeddings/oleObject4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000000"/>
                </a:solidFill>
              </a:rPr>
              <a:t>ESPECIFICAÇÃO </a:t>
            </a:r>
            <a:r>
              <a:rPr lang="pt-BR" b="1" dirty="0">
                <a:solidFill>
                  <a:srgbClr val="000000"/>
                </a:solidFill>
              </a:rPr>
              <a:t>de </a:t>
            </a:r>
            <a:r>
              <a:rPr lang="pt-BR" b="1" dirty="0" smtClean="0">
                <a:solidFill>
                  <a:srgbClr val="000000"/>
                </a:solidFill>
              </a:rPr>
              <a:t>PROTOCOLOS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775575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72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49400" y="-1466850"/>
            <a:ext cx="12192000" cy="975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210050" y="6021388"/>
            <a:ext cx="421322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1">
              <a:solidFill>
                <a:srgbClr val="000000"/>
              </a:solidFill>
              <a:latin typeface="Arial" pitchFamily="34" charset="0"/>
            </a:endParaRPr>
          </a:p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Réception d’un message – hardware</a:t>
            </a:r>
            <a:r>
              <a:rPr lang="fr-FR" sz="18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32018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33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4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38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1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8952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3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60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66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7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8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69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38970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1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2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73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75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76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38977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8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9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81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38982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83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754063" y="838200"/>
            <a:ext cx="7775575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</p:txBody>
      </p:sp>
      <p:sp>
        <p:nvSpPr>
          <p:cNvPr id="38986" name="Line 74"/>
          <p:cNvSpPr>
            <a:spLocks noChangeShapeType="1"/>
          </p:cNvSpPr>
          <p:nvPr/>
        </p:nvSpPr>
        <p:spPr bwMode="auto">
          <a:xfrm>
            <a:off x="3143250" y="378618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87" name="Line 75"/>
          <p:cNvSpPr>
            <a:spLocks noChangeShapeType="1"/>
          </p:cNvSpPr>
          <p:nvPr/>
        </p:nvSpPr>
        <p:spPr bwMode="auto">
          <a:xfrm flipV="1">
            <a:off x="7072313" y="371316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78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07925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1"/>
          <p:cNvGrpSpPr>
            <a:grpSpLocks/>
          </p:cNvGrpSpPr>
          <p:nvPr/>
        </p:nvGrpSpPr>
        <p:grpSpPr bwMode="auto">
          <a:xfrm>
            <a:off x="1066800" y="247650"/>
            <a:ext cx="7008813" cy="6372225"/>
            <a:chOff x="672" y="156"/>
            <a:chExt cx="4415" cy="4014"/>
          </a:xfrm>
        </p:grpSpPr>
        <p:sp>
          <p:nvSpPr>
            <p:cNvPr id="40962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3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0964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7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0970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1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Dados: byte;</a:t>
              </a:r>
            </a:p>
          </p:txBody>
        </p:sp>
        <p:sp>
          <p:nvSpPr>
            <p:cNvPr id="40972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3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4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5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6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7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9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0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1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2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3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4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5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6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7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8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9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0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1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2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3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4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5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6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0997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8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9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0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1001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2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1003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4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5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6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7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8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9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1010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1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2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3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1014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5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6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7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8" name="Rectangle 58"/>
            <p:cNvSpPr>
              <a:spLocks noChangeArrowheads="1"/>
            </p:cNvSpPr>
            <p:nvPr/>
          </p:nvSpPr>
          <p:spPr bwMode="auto">
            <a:xfrm>
              <a:off x="1791" y="3258"/>
              <a:ext cx="13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De_Cima (Buffer);         </a:t>
              </a:r>
            </a:p>
          </p:txBody>
        </p:sp>
        <p:sp>
          <p:nvSpPr>
            <p:cNvPr id="41019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20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1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2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3" name="Rectangle 63"/>
            <p:cNvSpPr>
              <a:spLocks noChangeArrowheads="1"/>
            </p:cNvSpPr>
            <p:nvPr/>
          </p:nvSpPr>
          <p:spPr bwMode="auto">
            <a:xfrm>
              <a:off x="1802" y="3410"/>
              <a:ext cx="10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Pra_Baixo (Buffer);</a:t>
              </a:r>
            </a:p>
          </p:txBody>
        </p:sp>
        <p:sp>
          <p:nvSpPr>
            <p:cNvPr id="41024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5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6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7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8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9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1030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1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2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1033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75428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1588" y="914400"/>
          <a:ext cx="9043987" cy="530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r:id="rId5" imgW="5612760" imgH="3297960" progId="">
                  <p:embed/>
                </p:oleObj>
              </mc:Choice>
              <mc:Fallback>
                <p:oleObj r:id="rId5" imgW="5612760" imgH="3297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914400"/>
                        <a:ext cx="9043987" cy="530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610044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-107950" y="914400"/>
            <a:ext cx="9042400" cy="5302250"/>
            <a:chOff x="-68" y="576"/>
            <a:chExt cx="5696" cy="3340"/>
          </a:xfrm>
        </p:grpSpPr>
        <p:sp>
          <p:nvSpPr>
            <p:cNvPr id="43010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6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0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1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2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033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4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43035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6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7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8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9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3040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3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3044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5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6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7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8" name="Rectangle 40"/>
            <p:cNvSpPr>
              <a:spLocks noChangeArrowheads="1"/>
            </p:cNvSpPr>
            <p:nvPr/>
          </p:nvSpPr>
          <p:spPr bwMode="auto">
            <a:xfrm>
              <a:off x="1208" y="3014"/>
              <a:ext cx="129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De_Baixo (Buffer);    </a:t>
              </a:r>
            </a:p>
          </p:txBody>
        </p:sp>
        <p:sp>
          <p:nvSpPr>
            <p:cNvPr id="43049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0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1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4" name="Rectangle 46"/>
            <p:cNvSpPr>
              <a:spLocks noChangeArrowheads="1"/>
            </p:cNvSpPr>
            <p:nvPr/>
          </p:nvSpPr>
          <p:spPr bwMode="auto">
            <a:xfrm>
              <a:off x="1218" y="3164"/>
              <a:ext cx="68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Pra_Cima</a:t>
              </a:r>
            </a:p>
          </p:txBody>
        </p:sp>
        <p:sp>
          <p:nvSpPr>
            <p:cNvPr id="43055" name="Rectangle 47"/>
            <p:cNvSpPr>
              <a:spLocks noChangeArrowheads="1"/>
            </p:cNvSpPr>
            <p:nvPr/>
          </p:nvSpPr>
          <p:spPr bwMode="auto">
            <a:xfrm>
              <a:off x="1647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   (Buffer);</a:t>
              </a:r>
            </a:p>
          </p:txBody>
        </p:sp>
        <p:sp>
          <p:nvSpPr>
            <p:cNvPr id="43056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8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1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3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4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3065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822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8034338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760913" y="5929313"/>
            <a:ext cx="881062" cy="498475"/>
            <a:chOff x="2999" y="3735"/>
            <a:chExt cx="555" cy="314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5786438" y="6142038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123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29676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7118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9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1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3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4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7125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6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7127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8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129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0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6" name="Rectangle 62"/>
            <p:cNvSpPr>
              <a:spLocks noChangeArrowheads="1"/>
            </p:cNvSpPr>
            <p:nvPr/>
          </p:nvSpPr>
          <p:spPr bwMode="auto">
            <a:xfrm>
              <a:off x="1106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7167" name="Rectangle 63"/>
            <p:cNvSpPr>
              <a:spLocks noChangeArrowheads="1"/>
            </p:cNvSpPr>
            <p:nvPr/>
          </p:nvSpPr>
          <p:spPr bwMode="auto">
            <a:xfrm>
              <a:off x="2542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8" name="Rectangle 64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9" name="Rectangle 65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7170" name="Rectangle 66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1" name="Rectangle 67"/>
            <p:cNvSpPr>
              <a:spLocks noChangeArrowheads="1"/>
            </p:cNvSpPr>
            <p:nvPr/>
          </p:nvSpPr>
          <p:spPr bwMode="auto">
            <a:xfrm>
              <a:off x="1454" y="1879"/>
              <a:ext cx="7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           </a:t>
              </a:r>
            </a:p>
          </p:txBody>
        </p:sp>
        <p:sp>
          <p:nvSpPr>
            <p:cNvPr id="47172" name="Rectangle 68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3" name="Rectangle 69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4" name="Rectangle 70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5" name="Rectangle 71"/>
            <p:cNvSpPr>
              <a:spLocks noChangeArrowheads="1"/>
            </p:cNvSpPr>
            <p:nvPr/>
          </p:nvSpPr>
          <p:spPr bwMode="auto">
            <a:xfrm>
              <a:off x="1450" y="2031"/>
              <a:ext cx="8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              </a:t>
              </a:r>
            </a:p>
          </p:txBody>
        </p:sp>
        <p:sp>
          <p:nvSpPr>
            <p:cNvPr id="47176" name="Rectangle 72"/>
            <p:cNvSpPr>
              <a:spLocks noChangeArrowheads="1"/>
            </p:cNvSpPr>
            <p:nvPr/>
          </p:nvSpPr>
          <p:spPr bwMode="auto">
            <a:xfrm>
              <a:off x="225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7" name="Rectangle 73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8" name="Rectangle 74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9" name="Rectangle 75"/>
            <p:cNvSpPr>
              <a:spLocks noChangeArrowheads="1"/>
            </p:cNvSpPr>
            <p:nvPr/>
          </p:nvSpPr>
          <p:spPr bwMode="auto">
            <a:xfrm>
              <a:off x="1449" y="2183"/>
              <a:ext cx="8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        </a:t>
              </a:r>
            </a:p>
          </p:txBody>
        </p:sp>
        <p:sp>
          <p:nvSpPr>
            <p:cNvPr id="47180" name="Rectangle 76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1" name="Rectangle 77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2" name="Rectangle 78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3" name="Rectangle 79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4" name="Rectangle 80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7185" name="Rectangle 81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6" name="Rectangle 82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7" name="Rectangle 83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8" name="Rectangle 84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9" name="Rectangle 85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0" name="Rectangle 86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1" name="Rectangle 87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2" name="Rectangle 88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3" name="Rectangle 89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4" name="Rectangle 90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5" name="Rectangle 91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6" name="Rectangle 92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7" name="Rectangle 93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98" name="Rectangle 94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42679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066800" y="22860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r:id="rId5" imgW="5612760" imgH="5106960" progId="">
                  <p:embed/>
                </p:oleObj>
              </mc:Choice>
              <mc:Fallback>
                <p:oleObj r:id="rId5" imgW="5612760" imgH="5106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94166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4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 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0178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79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3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6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0199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0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3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6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7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8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0209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2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4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7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8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0219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0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1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0222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3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4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5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6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7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8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29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0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1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2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3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4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5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6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7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8" name="Rectangle 62"/>
            <p:cNvSpPr>
              <a:spLocks noChangeArrowheads="1"/>
            </p:cNvSpPr>
            <p:nvPr/>
          </p:nvSpPr>
          <p:spPr bwMode="auto">
            <a:xfrm>
              <a:off x="1108" y="1727"/>
              <a:ext cx="149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</a:t>
              </a:r>
            </a:p>
          </p:txBody>
        </p:sp>
        <p:sp>
          <p:nvSpPr>
            <p:cNvPr id="50239" name="Rectangle 63"/>
            <p:cNvSpPr>
              <a:spLocks noChangeArrowheads="1"/>
            </p:cNvSpPr>
            <p:nvPr/>
          </p:nvSpPr>
          <p:spPr bwMode="auto">
            <a:xfrm>
              <a:off x="2571" y="1727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0240" name="Rectangle 64"/>
            <p:cNvSpPr>
              <a:spLocks noChangeArrowheads="1"/>
            </p:cNvSpPr>
            <p:nvPr/>
          </p:nvSpPr>
          <p:spPr bwMode="auto">
            <a:xfrm>
              <a:off x="261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1" name="Rectangle 65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2" name="Rectangle 66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0243" name="Rectangle 67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4" name="Rectangle 68"/>
            <p:cNvSpPr>
              <a:spLocks noChangeArrowheads="1"/>
            </p:cNvSpPr>
            <p:nvPr/>
          </p:nvSpPr>
          <p:spPr bwMode="auto">
            <a:xfrm>
              <a:off x="1438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0245" name="Rectangle 69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6" name="Rectangle 70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7" name="Rectangle 71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8" name="Rectangle 72"/>
            <p:cNvSpPr>
              <a:spLocks noChangeArrowheads="1"/>
            </p:cNvSpPr>
            <p:nvPr/>
          </p:nvSpPr>
          <p:spPr bwMode="auto">
            <a:xfrm>
              <a:off x="1419" y="2031"/>
              <a:ext cx="26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50249" name="Rectangle 73"/>
            <p:cNvSpPr>
              <a:spLocks noChangeArrowheads="1"/>
            </p:cNvSpPr>
            <p:nvPr/>
          </p:nvSpPr>
          <p:spPr bwMode="auto">
            <a:xfrm>
              <a:off x="1701" y="2031"/>
              <a:ext cx="5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2234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3" name="Rectangle 77"/>
            <p:cNvSpPr>
              <a:spLocks noChangeArrowheads="1"/>
            </p:cNvSpPr>
            <p:nvPr/>
          </p:nvSpPr>
          <p:spPr bwMode="auto">
            <a:xfrm>
              <a:off x="1855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54" name="Rectangle 78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5" name="Rectangle 79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8" name="Rectangle 82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0259" name="Rectangle 83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0" name="Rectangle 84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1" name="Rectangle 85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2" name="Rectangle 86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4" name="Rectangle 88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5" name="Rectangle 89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6" name="Rectangle 90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7" name="Rectangle 91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1" name="Rectangle 95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72" name="Rectangle 96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161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042988" y="260350"/>
            <a:ext cx="7008812" cy="6359525"/>
            <a:chOff x="657" y="164"/>
            <a:chExt cx="4415" cy="4006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RecebeQuadro (Qrec);                    </a:t>
              </a:r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5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7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87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3264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65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67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268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69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0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1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3273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74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75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76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77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8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82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83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84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3285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6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287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3288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89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2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3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4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96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3297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98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99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0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301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02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3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4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05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3306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07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08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9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0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11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2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3313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4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15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7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3318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9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320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321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3322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23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324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332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3330" name="Line 82"/>
            <p:cNvSpPr>
              <a:spLocks noChangeShapeType="1"/>
            </p:cNvSpPr>
            <p:nvPr/>
          </p:nvSpPr>
          <p:spPr bwMode="auto">
            <a:xfrm>
              <a:off x="2804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331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2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3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4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5" name="Rectangle 87"/>
          <p:cNvSpPr>
            <a:spLocks noChangeArrowheads="1"/>
          </p:cNvSpPr>
          <p:nvPr/>
        </p:nvSpPr>
        <p:spPr bwMode="auto">
          <a:xfrm>
            <a:off x="4506913" y="6000750"/>
            <a:ext cx="193675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 ” </a:t>
            </a:r>
          </a:p>
        </p:txBody>
      </p:sp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4016375" y="5857875"/>
            <a:ext cx="360363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54282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  <p:bldP spid="53257" grpId="0" animBg="1"/>
      <p:bldP spid="53258" grpId="0" animBg="1"/>
      <p:bldP spid="53260" grpId="0" animBg="1"/>
      <p:bldP spid="53261" grpId="0" animBg="1"/>
      <p:bldP spid="53262" grpId="0" animBg="1"/>
      <p:bldP spid="53289" grpId="0" animBg="1"/>
      <p:bldP spid="53290" grpId="0" animBg="1"/>
      <p:bldP spid="53291" grpId="0" animBg="1"/>
      <p:bldP spid="53292" grpId="0" animBg="1"/>
      <p:bldP spid="53293" grpId="0" animBg="1"/>
      <p:bldP spid="53294" grpId="0" animBg="1"/>
      <p:bldP spid="53295" grpId="0" animBg="1"/>
      <p:bldP spid="53322" grpId="0" animBg="1"/>
      <p:bldP spid="53323" grpId="0" animBg="1"/>
      <p:bldP spid="53331" grpId="0" animBg="1"/>
      <p:bldP spid="53332" grpId="0" animBg="1"/>
      <p:bldP spid="53333" grpId="0" animBg="1"/>
      <p:bldP spid="533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244693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7693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r:id="rId5" imgW="5612760" imgH="5137560" progId="">
                  <p:embed/>
                </p:oleObj>
              </mc:Choice>
              <mc:Fallback>
                <p:oleObj r:id="rId5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r:id="rId5" imgW="7719120" imgH="6743880" progId="">
                  <p:embed/>
                </p:oleObj>
              </mc:Choice>
              <mc:Fallback>
                <p:oleObj r:id="rId5" imgW="7719120" imgH="6743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908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r:id="rId5" imgW="5614560" imgH="3623400" progId="">
                  <p:embed/>
                </p:oleObj>
              </mc:Choice>
              <mc:Fallback>
                <p:oleObj r:id="rId5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606425"/>
                        <a:ext cx="8326438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8289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r:id="rId5" imgW="5613480" imgH="3335040" progId="">
                  <p:embed/>
                </p:oleObj>
              </mc:Choice>
              <mc:Fallback>
                <p:oleObj r:id="rId5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r:id="rId5" imgW="5612760" imgH="3336120" progId="">
                  <p:embed/>
                </p:oleObj>
              </mc:Choice>
              <mc:Fallback>
                <p:oleObj r:id="rId5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r:id="rId5" imgW="5613480" imgH="3695760" progId="">
                  <p:embed/>
                </p:oleObj>
              </mc:Choice>
              <mc:Fallback>
                <p:oleObj r:id="rId5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r:id="rId5" imgW="5613480" imgH="5207040" progId="">
                  <p:embed/>
                </p:oleObj>
              </mc:Choice>
              <mc:Fallback>
                <p:oleObj r:id="rId5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r:id="rId5" imgW="5612760" imgH="2828520" progId="">
                  <p:embed/>
                </p:oleObj>
              </mc:Choice>
              <mc:Fallback>
                <p:oleObj r:id="rId5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5" y="1340768"/>
            <a:ext cx="8605090" cy="46085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115616" y="692696"/>
            <a:ext cx="3485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WIRESHARK</a:t>
            </a:r>
            <a:r>
              <a:rPr lang="pt-BR" dirty="0" smtClean="0"/>
              <a:t> – </a:t>
            </a:r>
            <a:r>
              <a:rPr lang="pt-BR" dirty="0" err="1" smtClean="0"/>
              <a:t>Packet</a:t>
            </a:r>
            <a:r>
              <a:rPr lang="pt-BR" dirty="0" smtClean="0"/>
              <a:t> </a:t>
            </a:r>
            <a:r>
              <a:rPr lang="pt-BR" dirty="0" err="1" smtClean="0"/>
              <a:t>Sniffer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1510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2236</Words>
  <Application>Microsoft Office PowerPoint</Application>
  <PresentationFormat>Apresentação na tela (4:3)</PresentationFormat>
  <Paragraphs>1422</Paragraphs>
  <Slides>56</Slides>
  <Notes>56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Comic Sans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5</cp:revision>
  <dcterms:created xsi:type="dcterms:W3CDTF">2013-01-16T22:59:53Z</dcterms:created>
  <dcterms:modified xsi:type="dcterms:W3CDTF">2014-10-13T14:13:55Z</dcterms:modified>
</cp:coreProperties>
</file>