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7" r:id="rId2"/>
    <p:sldId id="342" r:id="rId3"/>
    <p:sldId id="344" r:id="rId4"/>
    <p:sldId id="341" r:id="rId5"/>
    <p:sldId id="334" r:id="rId6"/>
    <p:sldId id="335" r:id="rId7"/>
    <p:sldId id="336" r:id="rId8"/>
    <p:sldId id="337" r:id="rId9"/>
    <p:sldId id="339" r:id="rId10"/>
    <p:sldId id="340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34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346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347" r:id="rId47"/>
    <p:sldId id="299" r:id="rId48"/>
    <p:sldId id="300" r:id="rId49"/>
    <p:sldId id="301" r:id="rId50"/>
    <p:sldId id="302" r:id="rId51"/>
    <p:sldId id="303" r:id="rId52"/>
    <p:sldId id="348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33" r:id="rId62"/>
    <p:sldId id="349" r:id="rId63"/>
    <p:sldId id="350" r:id="rId6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49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08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9424-236E-4E9F-893E-B50B74452C4E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9553C-652C-4B1A-A4F5-2DAA53E018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829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0EBF3B-E522-4084-987F-36CEE93F970E}" type="slidenum">
              <a:rPr lang="en-US"/>
              <a:pPr/>
              <a:t>1</a:t>
            </a:fld>
            <a:endParaRPr lang="en-US"/>
          </a:p>
        </p:txBody>
      </p:sp>
      <p:sp>
        <p:nvSpPr>
          <p:cNvPr id="144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9028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3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3197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4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6286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CB2A8B-DF7C-4935-9C36-6EF7E9128EEB}" type="slidenum">
              <a:rPr lang="en-US"/>
              <a:pPr/>
              <a:t>6</a:t>
            </a:fld>
            <a:endParaRPr lang="en-US"/>
          </a:p>
        </p:txBody>
      </p:sp>
      <p:sp>
        <p:nvSpPr>
          <p:cNvPr id="148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266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2F24FB-8BF0-41BF-AA7A-C52C3E2AEDBA}" type="slidenum">
              <a:rPr lang="en-US"/>
              <a:pPr/>
              <a:t>7</a:t>
            </a:fld>
            <a:endParaRPr lang="en-US"/>
          </a:p>
        </p:txBody>
      </p:sp>
      <p:sp>
        <p:nvSpPr>
          <p:cNvPr id="150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3459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23136-CA95-4F3B-8F47-8D3543C32BBA}" type="slidenum">
              <a:rPr lang="en-US"/>
              <a:pPr/>
              <a:t>8</a:t>
            </a:fld>
            <a:endParaRPr lang="en-US"/>
          </a:p>
        </p:txBody>
      </p:sp>
      <p:sp>
        <p:nvSpPr>
          <p:cNvPr id="145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547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187B6-7CBF-44F0-9A60-2ABECC7B0F6C}" type="slidenum">
              <a:rPr lang="en-US"/>
              <a:pPr/>
              <a:t>9</a:t>
            </a:fld>
            <a:endParaRPr lang="en-US"/>
          </a:p>
        </p:txBody>
      </p:sp>
      <p:sp>
        <p:nvSpPr>
          <p:cNvPr id="176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4697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185A82-B8D2-465B-9DB7-FCACEA304051}" type="slidenum">
              <a:rPr lang="en-US"/>
              <a:pPr/>
              <a:t>10</a:t>
            </a:fld>
            <a:endParaRPr lang="en-US"/>
          </a:p>
        </p:txBody>
      </p:sp>
      <p:sp>
        <p:nvSpPr>
          <p:cNvPr id="179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852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FC3B00-255D-4FF2-B7FC-0DF43F5954C4}" type="slidenum">
              <a:rPr lang="en-US"/>
              <a:pPr/>
              <a:t>11</a:t>
            </a:fld>
            <a:endParaRPr lang="en-US"/>
          </a:p>
        </p:txBody>
      </p:sp>
      <p:sp>
        <p:nvSpPr>
          <p:cNvPr id="152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4216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CE029FA-AA15-44AA-A717-D06067706501}" type="slidenum">
              <a:rPr lang="en-US"/>
              <a:pPr/>
              <a:t>12</a:t>
            </a:fld>
            <a:endParaRPr lang="en-US"/>
          </a:p>
        </p:txBody>
      </p:sp>
      <p:sp>
        <p:nvSpPr>
          <p:cNvPr id="153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8327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58E152C-286F-4B33-9194-D9179BA42F56}" type="slidenum">
              <a:rPr lang="en-US"/>
              <a:pPr/>
              <a:t>13</a:t>
            </a:fld>
            <a:endParaRPr lang="en-US"/>
          </a:p>
        </p:txBody>
      </p:sp>
      <p:sp>
        <p:nvSpPr>
          <p:cNvPr id="154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7961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E3FFC5-12B5-4646-9F2C-85693A3F964E}" type="slidenum">
              <a:rPr lang="en-US"/>
              <a:pPr/>
              <a:t>14</a:t>
            </a:fld>
            <a:endParaRPr lang="en-US"/>
          </a:p>
        </p:txBody>
      </p:sp>
      <p:sp>
        <p:nvSpPr>
          <p:cNvPr id="155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3798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7FD22F2-C533-4D80-AF05-223515E3F65A}" type="slidenum">
              <a:rPr lang="en-US"/>
              <a:pPr/>
              <a:t>15</a:t>
            </a:fld>
            <a:endParaRPr lang="en-US"/>
          </a:p>
        </p:txBody>
      </p:sp>
      <p:sp>
        <p:nvSpPr>
          <p:cNvPr id="156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45459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2CCA19-9A96-4AA3-9A40-312885B8D4F8}" type="slidenum">
              <a:rPr lang="en-US"/>
              <a:pPr/>
              <a:t>16</a:t>
            </a:fld>
            <a:endParaRPr lang="en-US"/>
          </a:p>
        </p:txBody>
      </p:sp>
      <p:sp>
        <p:nvSpPr>
          <p:cNvPr id="157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16059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E26ED6-651E-4421-9ED3-9F9A9B42731C}" type="slidenum">
              <a:rPr lang="en-US"/>
              <a:pPr/>
              <a:t>17</a:t>
            </a:fld>
            <a:endParaRPr lang="en-US"/>
          </a:p>
        </p:txBody>
      </p:sp>
      <p:sp>
        <p:nvSpPr>
          <p:cNvPr id="158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54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1B21D3-EA88-4612-94D0-3B81F0F4BF22}" type="slidenum">
              <a:rPr lang="en-US"/>
              <a:pPr/>
              <a:t>18</a:t>
            </a:fld>
            <a:endParaRPr lang="en-US"/>
          </a:p>
        </p:txBody>
      </p:sp>
      <p:sp>
        <p:nvSpPr>
          <p:cNvPr id="159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1711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582874-4ED0-4EEB-8E55-33F6BC302BBE}" type="slidenum">
              <a:rPr lang="en-US"/>
              <a:pPr/>
              <a:t>19</a:t>
            </a:fld>
            <a:endParaRPr lang="en-US"/>
          </a:p>
        </p:txBody>
      </p:sp>
      <p:sp>
        <p:nvSpPr>
          <p:cNvPr id="160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3388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253370-1DDE-451A-B0E4-64F67E38525A}" type="slidenum">
              <a:rPr lang="en-US"/>
              <a:pPr/>
              <a:t>20</a:t>
            </a:fld>
            <a:endParaRPr lang="en-US"/>
          </a:p>
        </p:txBody>
      </p:sp>
      <p:sp>
        <p:nvSpPr>
          <p:cNvPr id="162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828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21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6165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11BF09-FF26-4526-B73D-550A1F6A612D}" type="slidenum">
              <a:rPr lang="en-US"/>
              <a:pPr/>
              <a:t>22</a:t>
            </a:fld>
            <a:endParaRPr lang="en-US"/>
          </a:p>
        </p:txBody>
      </p:sp>
      <p:sp>
        <p:nvSpPr>
          <p:cNvPr id="163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083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B7B985-508C-4B56-ADF5-B21C491E334D}" type="slidenum">
              <a:rPr lang="en-US"/>
              <a:pPr/>
              <a:t>23</a:t>
            </a:fld>
            <a:endParaRPr lang="en-US"/>
          </a:p>
        </p:txBody>
      </p:sp>
      <p:sp>
        <p:nvSpPr>
          <p:cNvPr id="164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86419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7E782A-2424-4649-8B74-8C02CD24090D}" type="slidenum">
              <a:rPr lang="en-US"/>
              <a:pPr/>
              <a:t>24</a:t>
            </a:fld>
            <a:endParaRPr lang="en-US"/>
          </a:p>
        </p:txBody>
      </p:sp>
      <p:sp>
        <p:nvSpPr>
          <p:cNvPr id="165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5618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929E44-0ACF-489D-B5BE-A50F493F2FEF}" type="slidenum">
              <a:rPr lang="en-US"/>
              <a:pPr/>
              <a:t>25</a:t>
            </a:fld>
            <a:endParaRPr lang="en-US"/>
          </a:p>
        </p:txBody>
      </p:sp>
      <p:sp>
        <p:nvSpPr>
          <p:cNvPr id="166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61451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B8174E-157A-444A-8B6A-B7E22557642D}" type="slidenum">
              <a:rPr lang="en-US"/>
              <a:pPr/>
              <a:t>26</a:t>
            </a:fld>
            <a:endParaRPr lang="en-US"/>
          </a:p>
        </p:txBody>
      </p:sp>
      <p:sp>
        <p:nvSpPr>
          <p:cNvPr id="167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6941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A96D181-E600-49BD-A04C-4B40693DC7A2}" type="slidenum">
              <a:rPr lang="en-US"/>
              <a:pPr/>
              <a:t>27</a:t>
            </a:fld>
            <a:endParaRPr lang="en-US"/>
          </a:p>
        </p:txBody>
      </p:sp>
      <p:sp>
        <p:nvSpPr>
          <p:cNvPr id="168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7008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4B8106-7248-4F5A-BC5F-4024C1EE1751}" type="slidenum">
              <a:rPr lang="en-US"/>
              <a:pPr/>
              <a:t>28</a:t>
            </a:fld>
            <a:endParaRPr lang="en-US"/>
          </a:p>
        </p:txBody>
      </p:sp>
      <p:sp>
        <p:nvSpPr>
          <p:cNvPr id="169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05730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38F75F-4269-4BDF-8F82-3D537D627D74}" type="slidenum">
              <a:rPr lang="en-US"/>
              <a:pPr/>
              <a:t>29</a:t>
            </a:fld>
            <a:endParaRPr lang="en-US"/>
          </a:p>
        </p:txBody>
      </p:sp>
      <p:sp>
        <p:nvSpPr>
          <p:cNvPr id="171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0968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30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51711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55F085-1BEE-41E6-9FA9-559AD0C59134}" type="slidenum">
              <a:rPr lang="en-US"/>
              <a:pPr/>
              <a:t>31</a:t>
            </a:fld>
            <a:endParaRPr lang="en-US"/>
          </a:p>
        </p:txBody>
      </p:sp>
      <p:sp>
        <p:nvSpPr>
          <p:cNvPr id="172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31344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D48E4-E06C-4C57-9819-AC32E4CB06D6}" type="slidenum">
              <a:rPr lang="en-US"/>
              <a:pPr/>
              <a:t>32</a:t>
            </a:fld>
            <a:endParaRPr lang="en-US"/>
          </a:p>
        </p:txBody>
      </p:sp>
      <p:sp>
        <p:nvSpPr>
          <p:cNvPr id="173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2656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F684BD-A7B3-4D88-BB43-D8811E668C77}" type="slidenum">
              <a:rPr lang="en-US"/>
              <a:pPr/>
              <a:t>33</a:t>
            </a:fld>
            <a:endParaRPr lang="en-US"/>
          </a:p>
        </p:txBody>
      </p:sp>
      <p:sp>
        <p:nvSpPr>
          <p:cNvPr id="174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59438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ED79D3-28FE-4D92-918B-BFF169125CA4}" type="slidenum">
              <a:rPr lang="en-US"/>
              <a:pPr/>
              <a:t>34</a:t>
            </a:fld>
            <a:endParaRPr lang="en-US"/>
          </a:p>
        </p:txBody>
      </p:sp>
      <p:sp>
        <p:nvSpPr>
          <p:cNvPr id="175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8506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8187B6-7CBF-44F0-9A60-2ABECC7B0F6C}" type="slidenum">
              <a:rPr lang="en-US"/>
              <a:pPr/>
              <a:t>35</a:t>
            </a:fld>
            <a:endParaRPr lang="en-US"/>
          </a:p>
        </p:txBody>
      </p:sp>
      <p:sp>
        <p:nvSpPr>
          <p:cNvPr id="176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49860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4FB074-B5A9-485F-8F53-3473524717F5}" type="slidenum">
              <a:rPr lang="en-US"/>
              <a:pPr/>
              <a:t>36</a:t>
            </a:fld>
            <a:endParaRPr lang="en-US"/>
          </a:p>
        </p:txBody>
      </p:sp>
      <p:sp>
        <p:nvSpPr>
          <p:cNvPr id="177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38279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FD8C70-0E23-465B-8532-F1F8D1A08C9A}" type="slidenum">
              <a:rPr lang="en-US"/>
              <a:pPr/>
              <a:t>37</a:t>
            </a:fld>
            <a:endParaRPr lang="en-US"/>
          </a:p>
        </p:txBody>
      </p:sp>
      <p:sp>
        <p:nvSpPr>
          <p:cNvPr id="178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0395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185A82-B8D2-465B-9DB7-FCACEA304051}" type="slidenum">
              <a:rPr lang="en-US"/>
              <a:pPr/>
              <a:t>38</a:t>
            </a:fld>
            <a:endParaRPr lang="en-US"/>
          </a:p>
        </p:txBody>
      </p:sp>
      <p:sp>
        <p:nvSpPr>
          <p:cNvPr id="179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38212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9B5332-C601-483B-809A-C357782C0B93}" type="slidenum">
              <a:rPr lang="en-US"/>
              <a:pPr/>
              <a:t>39</a:t>
            </a:fld>
            <a:endParaRPr lang="en-US"/>
          </a:p>
        </p:txBody>
      </p:sp>
      <p:sp>
        <p:nvSpPr>
          <p:cNvPr id="180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18772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7A73FF-605F-4AD7-B601-6B49C2241E4D}" type="slidenum">
              <a:rPr lang="en-US"/>
              <a:pPr/>
              <a:t>40</a:t>
            </a:fld>
            <a:endParaRPr lang="en-US"/>
          </a:p>
        </p:txBody>
      </p:sp>
      <p:sp>
        <p:nvSpPr>
          <p:cNvPr id="181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25421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A330B1-DE46-4017-A65A-76F18B791B9C}" type="slidenum">
              <a:rPr lang="en-US"/>
              <a:pPr/>
              <a:t>41</a:t>
            </a:fld>
            <a:endParaRPr lang="en-US"/>
          </a:p>
        </p:txBody>
      </p:sp>
      <p:sp>
        <p:nvSpPr>
          <p:cNvPr id="182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8815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4160C3-6F82-4416-81C0-C676F1968036}" type="slidenum">
              <a:rPr lang="en-US"/>
              <a:pPr/>
              <a:t>42</a:t>
            </a:fld>
            <a:endParaRPr lang="en-US"/>
          </a:p>
        </p:txBody>
      </p:sp>
      <p:sp>
        <p:nvSpPr>
          <p:cNvPr id="183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87689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A8C86C-6166-4A8E-A8B9-9E78FCCE7651}" type="slidenum">
              <a:rPr lang="en-US"/>
              <a:pPr/>
              <a:t>43</a:t>
            </a:fld>
            <a:endParaRPr lang="en-US"/>
          </a:p>
        </p:txBody>
      </p:sp>
      <p:sp>
        <p:nvSpPr>
          <p:cNvPr id="184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3653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C3D5A0-5FBC-4201-AB56-5A84D6F7B1EA}" type="slidenum">
              <a:rPr lang="en-US"/>
              <a:pPr/>
              <a:t>44</a:t>
            </a:fld>
            <a:endParaRPr lang="en-US"/>
          </a:p>
        </p:txBody>
      </p:sp>
      <p:sp>
        <p:nvSpPr>
          <p:cNvPr id="185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81924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92315B-4A68-457C-A89B-1C05ED871E7E}" type="slidenum">
              <a:rPr lang="en-US"/>
              <a:pPr/>
              <a:t>45</a:t>
            </a:fld>
            <a:endParaRPr lang="en-US"/>
          </a:p>
        </p:txBody>
      </p:sp>
      <p:sp>
        <p:nvSpPr>
          <p:cNvPr id="186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58709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46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75546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A1136E-AA81-4DB9-9B7B-875909B6D3A6}" type="slidenum">
              <a:rPr lang="en-US"/>
              <a:pPr/>
              <a:t>47</a:t>
            </a:fld>
            <a:endParaRPr lang="en-US"/>
          </a:p>
        </p:txBody>
      </p:sp>
      <p:sp>
        <p:nvSpPr>
          <p:cNvPr id="187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328505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A44C8F-3FA0-4521-B82F-091BE16258C2}" type="slidenum">
              <a:rPr lang="en-US"/>
              <a:pPr/>
              <a:t>48</a:t>
            </a:fld>
            <a:endParaRPr lang="en-US"/>
          </a:p>
        </p:txBody>
      </p:sp>
      <p:sp>
        <p:nvSpPr>
          <p:cNvPr id="188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49331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802D7D-04D5-44D3-9D5B-2AC1884EBFC3}" type="slidenum">
              <a:rPr lang="en-US"/>
              <a:pPr/>
              <a:t>49</a:t>
            </a:fld>
            <a:endParaRPr lang="en-US"/>
          </a:p>
        </p:txBody>
      </p:sp>
      <p:sp>
        <p:nvSpPr>
          <p:cNvPr id="189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2329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2755BC-240A-487D-99F0-8BC6465BF26B}" type="slidenum">
              <a:rPr lang="en-US"/>
              <a:pPr/>
              <a:t>50</a:t>
            </a:fld>
            <a:endParaRPr lang="en-US"/>
          </a:p>
        </p:txBody>
      </p:sp>
      <p:sp>
        <p:nvSpPr>
          <p:cNvPr id="190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23482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E1F4F9-2B3A-4A03-B569-CAEBED7227CA}" type="slidenum">
              <a:rPr lang="en-US"/>
              <a:pPr/>
              <a:t>51</a:t>
            </a:fld>
            <a:endParaRPr lang="en-US"/>
          </a:p>
        </p:txBody>
      </p:sp>
      <p:sp>
        <p:nvSpPr>
          <p:cNvPr id="191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42882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45F7D9-59D4-4A89-AE13-DC2B985851CA}" type="slidenum">
              <a:rPr lang="en-US"/>
              <a:pPr/>
              <a:t>52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90790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3658F2-8F92-4B91-9BCF-C1958608AE15}" type="slidenum">
              <a:rPr lang="en-US"/>
              <a:pPr/>
              <a:t>53</a:t>
            </a:fld>
            <a:endParaRPr lang="en-US"/>
          </a:p>
        </p:txBody>
      </p:sp>
      <p:sp>
        <p:nvSpPr>
          <p:cNvPr id="192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67089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F55B0C-B474-44E5-B696-FF67611A5FB0}" type="slidenum">
              <a:rPr lang="en-US"/>
              <a:pPr/>
              <a:t>54</a:t>
            </a:fld>
            <a:endParaRPr lang="en-US"/>
          </a:p>
        </p:txBody>
      </p:sp>
      <p:sp>
        <p:nvSpPr>
          <p:cNvPr id="193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055975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3ACD72-185C-4F1F-A469-16C4CB869126}" type="slidenum">
              <a:rPr lang="en-US"/>
              <a:pPr/>
              <a:t>55</a:t>
            </a:fld>
            <a:endParaRPr lang="en-US"/>
          </a:p>
        </p:txBody>
      </p:sp>
      <p:sp>
        <p:nvSpPr>
          <p:cNvPr id="194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068063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02BB17B-4FE4-44B0-8F47-E7D045205654}" type="slidenum">
              <a:rPr lang="en-US"/>
              <a:pPr/>
              <a:t>56</a:t>
            </a:fld>
            <a:endParaRPr lang="en-US"/>
          </a:p>
        </p:txBody>
      </p:sp>
      <p:sp>
        <p:nvSpPr>
          <p:cNvPr id="195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7462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03352F-5667-4729-ABF2-9E9E1E80EE9C}" type="slidenum">
              <a:rPr lang="en-US"/>
              <a:pPr/>
              <a:t>57</a:t>
            </a:fld>
            <a:endParaRPr lang="en-US"/>
          </a:p>
        </p:txBody>
      </p:sp>
      <p:sp>
        <p:nvSpPr>
          <p:cNvPr id="196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543296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FBFFEE-0506-4E91-9A4F-6B5D3FA9E900}" type="slidenum">
              <a:rPr lang="en-US"/>
              <a:pPr/>
              <a:t>58</a:t>
            </a:fld>
            <a:endParaRPr lang="en-US"/>
          </a:p>
        </p:txBody>
      </p:sp>
      <p:sp>
        <p:nvSpPr>
          <p:cNvPr id="197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08322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9A006B-7F85-4A3A-A6D8-FE4423C11931}" type="slidenum">
              <a:rPr lang="en-US"/>
              <a:pPr/>
              <a:t>59</a:t>
            </a:fld>
            <a:endParaRPr lang="en-US"/>
          </a:p>
        </p:txBody>
      </p:sp>
      <p:sp>
        <p:nvSpPr>
          <p:cNvPr id="198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77606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31A600-53B4-4952-B052-A785B215741B}" type="slidenum">
              <a:rPr lang="en-US"/>
              <a:pPr/>
              <a:t>60</a:t>
            </a:fld>
            <a:endParaRPr lang="en-US"/>
          </a:p>
        </p:txBody>
      </p:sp>
      <p:sp>
        <p:nvSpPr>
          <p:cNvPr id="199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211221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DD96C2-2EFB-4CCD-B413-3F5FEA478C84}" type="slidenum">
              <a:rPr lang="en-US"/>
              <a:pPr/>
              <a:t>61</a:t>
            </a:fld>
            <a:endParaRPr lang="en-US"/>
          </a:p>
        </p:txBody>
      </p:sp>
      <p:sp>
        <p:nvSpPr>
          <p:cNvPr id="2201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59034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05C743F-B0B3-4360-8D05-C4F6B6802FD5}" type="slidenum">
              <a:rPr lang="en-US"/>
              <a:pPr/>
              <a:t>62</a:t>
            </a:fld>
            <a:endParaRPr lang="en-US"/>
          </a:p>
        </p:txBody>
      </p:sp>
      <p:sp>
        <p:nvSpPr>
          <p:cNvPr id="143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84382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2ADCBF-5B5A-42E0-AE58-6FFE5F1DB690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013275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80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56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46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91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324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92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77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07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65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1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05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495A3-6CEA-48B9-B2B7-C9AACA094643}" type="datetimeFigureOut">
              <a:rPr lang="pt-BR" smtClean="0"/>
              <a:t>24/03/2015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81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.e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7.wmf"/><Relationship Id="rId5" Type="http://schemas.openxmlformats.org/officeDocument/2006/relationships/oleObject" Target="../embeddings/Microsoft_Word_97_-_2003_Document2.doc"/><Relationship Id="rId4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8.wmf"/><Relationship Id="rId5" Type="http://schemas.openxmlformats.org/officeDocument/2006/relationships/oleObject" Target="../embeddings/Microsoft_Word_97_-_2003_Document3.doc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9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0.wmf"/><Relationship Id="rId5" Type="http://schemas.openxmlformats.org/officeDocument/2006/relationships/oleObject" Target="../embeddings/Microsoft_Word_97_-_2003_Document4.doc"/><Relationship Id="rId4" Type="http://schemas.openxmlformats.org/officeDocument/2006/relationships/oleObject" Target="../embeddings/oleObject2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1.wmf"/><Relationship Id="rId5" Type="http://schemas.openxmlformats.org/officeDocument/2006/relationships/oleObject" Target="../embeddings/Microsoft_Word_97_-_2003_Document5.doc"/><Relationship Id="rId4" Type="http://schemas.openxmlformats.org/officeDocument/2006/relationships/oleObject" Target="../embeddings/oleObject23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2.emf"/><Relationship Id="rId5" Type="http://schemas.openxmlformats.org/officeDocument/2006/relationships/oleObject" Target="../embeddings/Microsoft_Word_97_-_2003_Document6.doc"/><Relationship Id="rId4" Type="http://schemas.openxmlformats.org/officeDocument/2006/relationships/oleObject" Target="../embeddings/oleObject24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3.emf"/><Relationship Id="rId5" Type="http://schemas.openxmlformats.org/officeDocument/2006/relationships/oleObject" Target="../embeddings/Microsoft_Word_97_-_2003_Document7.doc"/><Relationship Id="rId4" Type="http://schemas.openxmlformats.org/officeDocument/2006/relationships/oleObject" Target="../embeddings/oleObject25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7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4.wmf"/><Relationship Id="rId5" Type="http://schemas.openxmlformats.org/officeDocument/2006/relationships/oleObject" Target="../embeddings/Microsoft_Word_97_-_2003_Document8.doc"/><Relationship Id="rId4" Type="http://schemas.openxmlformats.org/officeDocument/2006/relationships/oleObject" Target="../embeddings/oleObject28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5.wmf"/><Relationship Id="rId5" Type="http://schemas.openxmlformats.org/officeDocument/2006/relationships/oleObject" Target="../embeddings/Microsoft_Word_97_-_2003_Document9.doc"/><Relationship Id="rId4" Type="http://schemas.openxmlformats.org/officeDocument/2006/relationships/oleObject" Target="../embeddings/oleObject29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6.wmf"/><Relationship Id="rId5" Type="http://schemas.openxmlformats.org/officeDocument/2006/relationships/oleObject" Target="../embeddings/Microsoft_Word_97_-_2003_Document10.doc"/><Relationship Id="rId4" Type="http://schemas.openxmlformats.org/officeDocument/2006/relationships/oleObject" Target="../embeddings/oleObject30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7.wmf"/><Relationship Id="rId5" Type="http://schemas.openxmlformats.org/officeDocument/2006/relationships/oleObject" Target="../embeddings/Microsoft_Word_97_-_2003_Document11.doc"/><Relationship Id="rId4" Type="http://schemas.openxmlformats.org/officeDocument/2006/relationships/oleObject" Target="../embeddings/oleObject31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2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8.wmf"/><Relationship Id="rId5" Type="http://schemas.openxmlformats.org/officeDocument/2006/relationships/oleObject" Target="../embeddings/Microsoft_Word_97_-_2003_Document12.doc"/><Relationship Id="rId4" Type="http://schemas.openxmlformats.org/officeDocument/2006/relationships/oleObject" Target="../embeddings/oleObject3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9.wmf"/><Relationship Id="rId5" Type="http://schemas.openxmlformats.org/officeDocument/2006/relationships/oleObject" Target="../embeddings/Microsoft_Word_97_-_2003_Document13.doc"/><Relationship Id="rId4" Type="http://schemas.openxmlformats.org/officeDocument/2006/relationships/oleObject" Target="../embeddings/oleObject34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0.wmf"/><Relationship Id="rId5" Type="http://schemas.openxmlformats.org/officeDocument/2006/relationships/oleObject" Target="../embeddings/Microsoft_Word_97_-_2003_Document14.doc"/><Relationship Id="rId4" Type="http://schemas.openxmlformats.org/officeDocument/2006/relationships/oleObject" Target="../embeddings/oleObject35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1.wmf"/><Relationship Id="rId5" Type="http://schemas.openxmlformats.org/officeDocument/2006/relationships/oleObject" Target="../embeddings/Microsoft_Word_97_-_2003_Document15.doc"/><Relationship Id="rId4" Type="http://schemas.openxmlformats.org/officeDocument/2006/relationships/oleObject" Target="../embeddings/oleObject36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7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22.wmf"/><Relationship Id="rId5" Type="http://schemas.openxmlformats.org/officeDocument/2006/relationships/oleObject" Target="../embeddings/Microsoft_Word_97_-_2003_Document16.doc"/><Relationship Id="rId4" Type="http://schemas.openxmlformats.org/officeDocument/2006/relationships/oleObject" Target="../embeddings/oleObject39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23.wmf"/><Relationship Id="rId5" Type="http://schemas.openxmlformats.org/officeDocument/2006/relationships/oleObject" Target="../embeddings/Microsoft_Word_97_-_2003_Document17.doc"/><Relationship Id="rId4" Type="http://schemas.openxmlformats.org/officeDocument/2006/relationships/oleObject" Target="../embeddings/oleObject40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24.wmf"/><Relationship Id="rId5" Type="http://schemas.openxmlformats.org/officeDocument/2006/relationships/oleObject" Target="../embeddings/Microsoft_Word_97_-_2003_Document18.doc"/><Relationship Id="rId4" Type="http://schemas.openxmlformats.org/officeDocument/2006/relationships/oleObject" Target="../embeddings/oleObject41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43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25.wmf"/><Relationship Id="rId5" Type="http://schemas.openxmlformats.org/officeDocument/2006/relationships/oleObject" Target="../embeddings/Microsoft_Word_97_-_2003_Document19.doc"/><Relationship Id="rId4" Type="http://schemas.openxmlformats.org/officeDocument/2006/relationships/oleObject" Target="../embeddings/oleObject44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26.wmf"/><Relationship Id="rId5" Type="http://schemas.openxmlformats.org/officeDocument/2006/relationships/oleObject" Target="../embeddings/Microsoft_Word_97_-_2003_Document20.doc"/><Relationship Id="rId4" Type="http://schemas.openxmlformats.org/officeDocument/2006/relationships/oleObject" Target="../embeddings/oleObject45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27.wmf"/><Relationship Id="rId5" Type="http://schemas.openxmlformats.org/officeDocument/2006/relationships/oleObject" Target="../embeddings/Microsoft_Word_97_-_2003_Document21.doc"/><Relationship Id="rId4" Type="http://schemas.openxmlformats.org/officeDocument/2006/relationships/oleObject" Target="../embeddings/oleObject46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28.wmf"/><Relationship Id="rId5" Type="http://schemas.openxmlformats.org/officeDocument/2006/relationships/oleObject" Target="../embeddings/Microsoft_Word_97_-_2003_Document22.doc"/><Relationship Id="rId4" Type="http://schemas.openxmlformats.org/officeDocument/2006/relationships/oleObject" Target="../embeddings/oleObject47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29.wmf"/><Relationship Id="rId5" Type="http://schemas.openxmlformats.org/officeDocument/2006/relationships/oleObject" Target="../embeddings/Microsoft_Word_97_-_2003_Document23.doc"/><Relationship Id="rId4" Type="http://schemas.openxmlformats.org/officeDocument/2006/relationships/oleObject" Target="../embeddings/oleObject48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30.wmf"/><Relationship Id="rId5" Type="http://schemas.openxmlformats.org/officeDocument/2006/relationships/oleObject" Target="../embeddings/Microsoft_Word_97_-_2003_Document24.doc"/><Relationship Id="rId4" Type="http://schemas.openxmlformats.org/officeDocument/2006/relationships/oleObject" Target="../embeddings/oleObject49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31.wmf"/><Relationship Id="rId5" Type="http://schemas.openxmlformats.org/officeDocument/2006/relationships/oleObject" Target="../embeddings/Microsoft_Word_97_-_2003_Document25.doc"/><Relationship Id="rId4" Type="http://schemas.openxmlformats.org/officeDocument/2006/relationships/oleObject" Target="../embeddings/oleObject50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5843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Construçã</a:t>
            </a:r>
            <a:r>
              <a:rPr lang="pt-BR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t-BR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um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Protocolos de Comunicação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AULA 03</a:t>
            </a:r>
            <a:endParaRPr lang="pt-BR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07428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 smtClean="0"/>
              <a:t>Roteiro da Aula 3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>
                <a:solidFill>
                  <a:srgbClr val="FF0000"/>
                </a:solidFill>
              </a:rPr>
              <a:t>3</a:t>
            </a:r>
            <a:r>
              <a:rPr lang="pt-BR" altLang="pt-BR" dirty="0" smtClean="0">
                <a:solidFill>
                  <a:srgbClr val="FF0000"/>
                </a:solidFill>
              </a:rPr>
              <a:t>.1 Necessidade das camadas na arquitetura 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3.2 Algoritmo de envio/captura de um caractere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3.3 Mecanismo de controle de fluxo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3.4 Mecanismo de controle de erro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3.5 Protocolo do Bit Alternante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pt-BR" altLang="pt-BR" dirty="0" smtClean="0"/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pt-BR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350759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 smtClean="0">
                <a:solidFill>
                  <a:srgbClr val="FF0000"/>
                </a:solidFill>
              </a:rPr>
              <a:t>3.1 Necessidade da camada de Enlace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5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018903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825517" cy="18796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</a:t>
            </a:r>
            <a:r>
              <a:rPr lang="pt-BR" b="1" dirty="0" smtClean="0">
                <a:solidFill>
                  <a:srgbClr val="000000"/>
                </a:solidFill>
              </a:rPr>
              <a:t>T</a:t>
            </a:r>
            <a:r>
              <a:rPr lang="pt-BR" sz="2400" b="1" dirty="0" smtClean="0">
                <a:solidFill>
                  <a:srgbClr val="000000"/>
                </a:solidFill>
              </a:rPr>
              <a:t>ransferência </a:t>
            </a:r>
            <a:r>
              <a:rPr lang="pt-BR" sz="2400" b="1" dirty="0">
                <a:solidFill>
                  <a:srgbClr val="000000"/>
                </a:solidFill>
              </a:rPr>
              <a:t>de um CARACTER entre 2 </a:t>
            </a:r>
            <a:r>
              <a:rPr lang="pt-BR" sz="2400" b="1" dirty="0" smtClean="0">
                <a:solidFill>
                  <a:srgbClr val="000000"/>
                </a:solidFill>
              </a:rPr>
              <a:t>computadores</a:t>
            </a:r>
            <a:endParaRPr lang="pt-BR" sz="2400" b="1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 dirty="0">
                <a:solidFill>
                  <a:srgbClr val="000000"/>
                </a:solidFill>
              </a:rPr>
              <a:t>Hipóteses</a:t>
            </a:r>
            <a:r>
              <a:rPr lang="pt-BR" sz="2800" dirty="0">
                <a:solidFill>
                  <a:srgbClr val="000000"/>
                </a:solidFill>
              </a:rPr>
              <a:t>: transmissão </a:t>
            </a:r>
            <a:r>
              <a:rPr lang="pt-BR" sz="2800" b="1" dirty="0">
                <a:solidFill>
                  <a:srgbClr val="000000"/>
                </a:solidFill>
              </a:rPr>
              <a:t>simplex</a:t>
            </a:r>
            <a:r>
              <a:rPr lang="pt-BR" sz="2800" dirty="0">
                <a:solidFill>
                  <a:srgbClr val="000000"/>
                </a:solidFill>
              </a:rPr>
              <a:t> em meio </a:t>
            </a:r>
            <a:r>
              <a:rPr lang="pt-BR" sz="2800" b="1" dirty="0">
                <a:solidFill>
                  <a:srgbClr val="000000"/>
                </a:solidFill>
              </a:rPr>
              <a:t>ideal</a:t>
            </a:r>
            <a:r>
              <a:rPr lang="pt-BR" sz="2800" dirty="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>
                <a:solidFill>
                  <a:srgbClr val="000000"/>
                </a:solidFill>
              </a:rPr>
              <a:t>(sem erro</a:t>
            </a:r>
            <a:r>
              <a:rPr lang="pt-BR" sz="2800" dirty="0">
                <a:solidFill>
                  <a:srgbClr val="000000"/>
                </a:solidFill>
              </a:rPr>
              <a:t> e </a:t>
            </a:r>
            <a:r>
              <a:rPr lang="pt-BR" sz="2800">
                <a:solidFill>
                  <a:srgbClr val="000000"/>
                </a:solidFill>
              </a:rPr>
              <a:t>buffer </a:t>
            </a:r>
            <a:r>
              <a:rPr lang="pt-BR" sz="2800" b="1" smtClean="0">
                <a:solidFill>
                  <a:srgbClr val="000000"/>
                </a:solidFill>
              </a:rPr>
              <a:t>infinito</a:t>
            </a:r>
            <a:r>
              <a:rPr lang="pt-BR" sz="2800" smtClean="0">
                <a:solidFill>
                  <a:srgbClr val="000000"/>
                </a:solidFill>
              </a:rPr>
              <a:t> no </a:t>
            </a:r>
            <a:r>
              <a:rPr lang="pt-BR" sz="2800" dirty="0">
                <a:solidFill>
                  <a:srgbClr val="000000"/>
                </a:solidFill>
              </a:rPr>
              <a:t>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00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01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408667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211638" y="6021388"/>
            <a:ext cx="4210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fr-FR" altLang="pt-BR" sz="1800" b="1">
              <a:latin typeface="Arial" panose="020B0604020202020204" pitchFamily="34" charset="0"/>
            </a:endParaRPr>
          </a:p>
          <a:p>
            <a:pPr eaLnBrk="1" hangingPunct="1"/>
            <a:r>
              <a:rPr lang="fr-FR" altLang="pt-BR" sz="1800" b="1">
                <a:latin typeface="Arial" panose="020B0604020202020204" pitchFamily="34" charset="0"/>
              </a:rPr>
              <a:t>Réception d’un message – hardware</a:t>
            </a:r>
            <a:r>
              <a:rPr lang="fr-FR" altLang="pt-BR" sz="180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93861"/>
            <a:ext cx="7707899" cy="638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9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17309" y="41417"/>
            <a:ext cx="7010401" cy="6373813"/>
            <a:chOff x="672" y="156"/>
            <a:chExt cx="4416" cy="4015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672" y="156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3244" y="163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703" y="3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703" y="52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70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066" y="676"/>
              <a:ext cx="254" cy="15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TIPO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373" y="67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434" y="2046"/>
              <a:ext cx="72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Dados</a:t>
              </a:r>
              <a:r>
                <a:rPr lang="en-US" sz="1600" b="1" dirty="0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2146" y="7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703" y="82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703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1057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410" y="9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703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1057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410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764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2118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2472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825" y="11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703" y="12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703" y="14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703" y="158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703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1057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410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1764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2118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472" y="173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703" y="189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703" y="20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703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056" y="2195"/>
              <a:ext cx="1235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PROCEDIMENTO </a:t>
              </a:r>
              <a:r>
                <a:rPr lang="en-US" sz="1600" b="1" dirty="0" err="1">
                  <a:solidFill>
                    <a:srgbClr val="000000"/>
                  </a:solidFill>
                </a:rPr>
                <a:t>Envia</a:t>
              </a:r>
              <a:r>
                <a:rPr lang="en-US" sz="16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2542" y="21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703" y="23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703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1066" y="2498"/>
              <a:ext cx="251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VAR 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1370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1438" y="2498"/>
              <a:ext cx="770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600" b="1" dirty="0" smtClean="0">
                <a:solidFill>
                  <a:srgbClr val="000000"/>
                </a:solidFill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Buffer</a:t>
              </a:r>
              <a:r>
                <a:rPr lang="en-US" sz="1600" b="1" dirty="0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2234" y="24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703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1057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1410" y="26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703" y="280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703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1069" y="295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1496" y="295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703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1057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1424" y="3106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1900" y="31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703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1057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1410" y="32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0" name="Rectangle 58"/>
            <p:cNvSpPr>
              <a:spLocks noChangeArrowheads="1"/>
            </p:cNvSpPr>
            <p:nvPr/>
          </p:nvSpPr>
          <p:spPr bwMode="auto">
            <a:xfrm>
              <a:off x="1661" y="3258"/>
              <a:ext cx="1554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 smtClean="0">
                  <a:solidFill>
                    <a:srgbClr val="000000"/>
                  </a:solidFill>
                </a:rPr>
                <a:t>PegaDoTeclado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1600" b="1" dirty="0">
                  <a:solidFill>
                    <a:srgbClr val="000000"/>
                  </a:solidFill>
                </a:rPr>
                <a:t>(Buffer);         </a:t>
              </a:r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3071" y="32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703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3" name="Rectangle 61"/>
            <p:cNvSpPr>
              <a:spLocks noChangeArrowheads="1"/>
            </p:cNvSpPr>
            <p:nvPr/>
          </p:nvSpPr>
          <p:spPr bwMode="auto">
            <a:xfrm>
              <a:off x="1057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4" name="Rectangle 62"/>
            <p:cNvSpPr>
              <a:spLocks noChangeArrowheads="1"/>
            </p:cNvSpPr>
            <p:nvPr/>
          </p:nvSpPr>
          <p:spPr bwMode="auto">
            <a:xfrm>
              <a:off x="141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5" name="Rectangle 63"/>
            <p:cNvSpPr>
              <a:spLocks noChangeArrowheads="1"/>
            </p:cNvSpPr>
            <p:nvPr/>
          </p:nvSpPr>
          <p:spPr bwMode="auto">
            <a:xfrm>
              <a:off x="1670" y="3410"/>
              <a:ext cx="1212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err="1" smtClean="0">
                  <a:solidFill>
                    <a:srgbClr val="000000"/>
                  </a:solidFill>
                </a:rPr>
                <a:t>EnviaPraRede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1600" b="1" dirty="0">
                  <a:solidFill>
                    <a:srgbClr val="000000"/>
                  </a:solidFill>
                </a:rPr>
                <a:t>(Buffer);</a:t>
              </a:r>
            </a:p>
          </p:txBody>
        </p:sp>
        <p:sp>
          <p:nvSpPr>
            <p:cNvPr id="66" name="Rectangle 64"/>
            <p:cNvSpPr>
              <a:spLocks noChangeArrowheads="1"/>
            </p:cNvSpPr>
            <p:nvPr/>
          </p:nvSpPr>
          <p:spPr bwMode="auto">
            <a:xfrm>
              <a:off x="2870" y="34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703" y="35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8" name="Rectangle 66"/>
            <p:cNvSpPr>
              <a:spLocks noChangeArrowheads="1"/>
            </p:cNvSpPr>
            <p:nvPr/>
          </p:nvSpPr>
          <p:spPr bwMode="auto">
            <a:xfrm>
              <a:off x="703" y="37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9" name="Rectangle 67"/>
            <p:cNvSpPr>
              <a:spLocks noChangeArrowheads="1"/>
            </p:cNvSpPr>
            <p:nvPr/>
          </p:nvSpPr>
          <p:spPr bwMode="auto">
            <a:xfrm>
              <a:off x="703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057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1435" y="3865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2184" y="38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3" name="Rectangle 71"/>
            <p:cNvSpPr>
              <a:spLocks noChangeArrowheads="1"/>
            </p:cNvSpPr>
            <p:nvPr/>
          </p:nvSpPr>
          <p:spPr bwMode="auto">
            <a:xfrm>
              <a:off x="703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1065" y="4017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5" name="Rectangle 73"/>
            <p:cNvSpPr>
              <a:spLocks noChangeArrowheads="1"/>
            </p:cNvSpPr>
            <p:nvPr/>
          </p:nvSpPr>
          <p:spPr bwMode="auto">
            <a:xfrm>
              <a:off x="1352" y="40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76" name="Group 8"/>
          <p:cNvGrpSpPr>
            <a:grpSpLocks/>
          </p:cNvGrpSpPr>
          <p:nvPr/>
        </p:nvGrpSpPr>
        <p:grpSpPr bwMode="auto">
          <a:xfrm>
            <a:off x="5076056" y="4070253"/>
            <a:ext cx="885825" cy="1071563"/>
            <a:chOff x="4944" y="2976"/>
            <a:chExt cx="558" cy="675"/>
          </a:xfrm>
        </p:grpSpPr>
        <p:sp>
          <p:nvSpPr>
            <p:cNvPr id="77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8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9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ESPERA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83" name="AutoShape 7"/>
          <p:cNvSpPr>
            <a:spLocks/>
          </p:cNvSpPr>
          <p:nvPr/>
        </p:nvSpPr>
        <p:spPr bwMode="auto">
          <a:xfrm rot="6402910">
            <a:off x="6058164" y="4289996"/>
            <a:ext cx="560590" cy="786807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cxnSp>
        <p:nvCxnSpPr>
          <p:cNvPr id="39939" name="Conector reto 39938"/>
          <p:cNvCxnSpPr/>
          <p:nvPr/>
        </p:nvCxnSpPr>
        <p:spPr>
          <a:xfrm>
            <a:off x="6795857" y="4508403"/>
            <a:ext cx="14631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0" name="CaixaDeTexto 39939"/>
          <p:cNvSpPr txBox="1"/>
          <p:nvPr/>
        </p:nvSpPr>
        <p:spPr>
          <a:xfrm>
            <a:off x="6801064" y="3717032"/>
            <a:ext cx="194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Caracter</a:t>
            </a:r>
            <a:r>
              <a:rPr lang="pt-BR" dirty="0" smtClean="0"/>
              <a:t> no Buffer </a:t>
            </a:r>
          </a:p>
          <a:p>
            <a:r>
              <a:rPr lang="pt-BR" dirty="0" smtClean="0"/>
              <a:t>(aplicação) </a:t>
            </a:r>
            <a:endParaRPr lang="pt-BR" dirty="0"/>
          </a:p>
        </p:txBody>
      </p:sp>
      <p:cxnSp>
        <p:nvCxnSpPr>
          <p:cNvPr id="39943" name="Conector de seta reta 39942"/>
          <p:cNvCxnSpPr/>
          <p:nvPr/>
        </p:nvCxnSpPr>
        <p:spPr>
          <a:xfrm>
            <a:off x="8489931" y="4778279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de seta reta 89"/>
          <p:cNvCxnSpPr/>
          <p:nvPr/>
        </p:nvCxnSpPr>
        <p:spPr>
          <a:xfrm flipV="1">
            <a:off x="8028384" y="4020449"/>
            <a:ext cx="0" cy="3280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CaixaDeTexto 91"/>
          <p:cNvSpPr txBox="1"/>
          <p:nvPr/>
        </p:nvSpPr>
        <p:spPr>
          <a:xfrm>
            <a:off x="6855095" y="4567823"/>
            <a:ext cx="1634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Envia </a:t>
            </a:r>
            <a:r>
              <a:rPr lang="pt-BR" dirty="0" err="1" smtClean="0"/>
              <a:t>caracter</a:t>
            </a:r>
            <a:endParaRPr lang="pt-BR" dirty="0" smtClean="0"/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  <p:sp>
        <p:nvSpPr>
          <p:cNvPr id="97" name="Text Box 5"/>
          <p:cNvSpPr txBox="1">
            <a:spLocks noChangeArrowheads="1"/>
          </p:cNvSpPr>
          <p:nvPr/>
        </p:nvSpPr>
        <p:spPr bwMode="auto">
          <a:xfrm>
            <a:off x="2739703" y="26064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709795"/>
              </p:ext>
            </p:extLst>
          </p:nvPr>
        </p:nvGraphicFramePr>
        <p:xfrm>
          <a:off x="4224016" y="125124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8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016" y="125124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AutoShape 7"/>
          <p:cNvSpPr>
            <a:spLocks noChangeArrowheads="1"/>
          </p:cNvSpPr>
          <p:nvPr/>
        </p:nvSpPr>
        <p:spPr bwMode="auto">
          <a:xfrm>
            <a:off x="3993828" y="70356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" name="Rectangle 8"/>
          <p:cNvSpPr>
            <a:spLocks noChangeArrowheads="1"/>
          </p:cNvSpPr>
          <p:nvPr/>
        </p:nvSpPr>
        <p:spPr bwMode="auto">
          <a:xfrm>
            <a:off x="2769866" y="70991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1" name="Rectangle 9"/>
          <p:cNvSpPr>
            <a:spLocks noChangeArrowheads="1"/>
          </p:cNvSpPr>
          <p:nvPr/>
        </p:nvSpPr>
        <p:spPr bwMode="auto">
          <a:xfrm>
            <a:off x="2722241" y="78134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" name="Line 10"/>
          <p:cNvSpPr>
            <a:spLocks noChangeShapeType="1"/>
          </p:cNvSpPr>
          <p:nvPr/>
        </p:nvSpPr>
        <p:spPr bwMode="auto">
          <a:xfrm>
            <a:off x="2722241" y="109884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" name="Text Box 11"/>
          <p:cNvSpPr txBox="1">
            <a:spLocks noChangeArrowheads="1"/>
          </p:cNvSpPr>
          <p:nvPr/>
        </p:nvSpPr>
        <p:spPr bwMode="auto">
          <a:xfrm>
            <a:off x="2679378" y="74801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104" name="Line 12"/>
          <p:cNvSpPr>
            <a:spLocks noChangeShapeType="1"/>
          </p:cNvSpPr>
          <p:nvPr/>
        </p:nvSpPr>
        <p:spPr bwMode="auto">
          <a:xfrm>
            <a:off x="2730178" y="141952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5" name="Line 13"/>
          <p:cNvSpPr>
            <a:spLocks noChangeShapeType="1"/>
          </p:cNvSpPr>
          <p:nvPr/>
        </p:nvSpPr>
        <p:spPr bwMode="auto">
          <a:xfrm>
            <a:off x="2734941" y="170051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" name="Line 14"/>
          <p:cNvSpPr>
            <a:spLocks noChangeShapeType="1"/>
          </p:cNvSpPr>
          <p:nvPr/>
        </p:nvSpPr>
        <p:spPr bwMode="auto">
          <a:xfrm>
            <a:off x="2734941" y="197673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1" name="Text Box 39"/>
          <p:cNvSpPr txBox="1">
            <a:spLocks noChangeArrowheads="1"/>
          </p:cNvSpPr>
          <p:nvPr/>
        </p:nvSpPr>
        <p:spPr bwMode="auto">
          <a:xfrm>
            <a:off x="5940599" y="27652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132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378025"/>
              </p:ext>
            </p:extLst>
          </p:nvPr>
        </p:nvGraphicFramePr>
        <p:xfrm>
          <a:off x="7343949" y="120679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9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949" y="120679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" name="AutoShape 41"/>
          <p:cNvSpPr>
            <a:spLocks noChangeArrowheads="1"/>
          </p:cNvSpPr>
          <p:nvPr/>
        </p:nvSpPr>
        <p:spPr bwMode="auto">
          <a:xfrm>
            <a:off x="7113761" y="65911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4" name="Rectangle 42"/>
          <p:cNvSpPr>
            <a:spLocks noChangeArrowheads="1"/>
          </p:cNvSpPr>
          <p:nvPr/>
        </p:nvSpPr>
        <p:spPr bwMode="auto">
          <a:xfrm>
            <a:off x="5889799" y="66546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5" name="Rectangle 43"/>
          <p:cNvSpPr>
            <a:spLocks noChangeArrowheads="1"/>
          </p:cNvSpPr>
          <p:nvPr/>
        </p:nvSpPr>
        <p:spPr bwMode="auto">
          <a:xfrm>
            <a:off x="5842174" y="73689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6" name="Line 44"/>
          <p:cNvSpPr>
            <a:spLocks noChangeShapeType="1"/>
          </p:cNvSpPr>
          <p:nvPr/>
        </p:nvSpPr>
        <p:spPr bwMode="auto">
          <a:xfrm>
            <a:off x="5842174" y="105439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7" name="Line 45"/>
          <p:cNvSpPr>
            <a:spLocks noChangeShapeType="1"/>
          </p:cNvSpPr>
          <p:nvPr/>
        </p:nvSpPr>
        <p:spPr bwMode="auto">
          <a:xfrm>
            <a:off x="5850111" y="137507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8" name="Line 46"/>
          <p:cNvSpPr>
            <a:spLocks noChangeShapeType="1"/>
          </p:cNvSpPr>
          <p:nvPr/>
        </p:nvSpPr>
        <p:spPr bwMode="auto">
          <a:xfrm>
            <a:off x="5854874" y="165606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9" name="Line 47"/>
          <p:cNvSpPr>
            <a:spLocks noChangeShapeType="1"/>
          </p:cNvSpPr>
          <p:nvPr/>
        </p:nvSpPr>
        <p:spPr bwMode="auto">
          <a:xfrm>
            <a:off x="5854874" y="193228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4" name="Text Box 72"/>
          <p:cNvSpPr txBox="1">
            <a:spLocks noChangeArrowheads="1"/>
          </p:cNvSpPr>
          <p:nvPr/>
        </p:nvSpPr>
        <p:spPr bwMode="auto">
          <a:xfrm>
            <a:off x="5796136" y="70197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165" name="Line 74"/>
          <p:cNvSpPr>
            <a:spLocks noChangeShapeType="1"/>
          </p:cNvSpPr>
          <p:nvPr/>
        </p:nvSpPr>
        <p:spPr bwMode="auto">
          <a:xfrm>
            <a:off x="3298503" y="1117898"/>
            <a:ext cx="214313" cy="8572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6" name="Line 75"/>
          <p:cNvSpPr>
            <a:spLocks noChangeShapeType="1"/>
          </p:cNvSpPr>
          <p:nvPr/>
        </p:nvSpPr>
        <p:spPr bwMode="auto">
          <a:xfrm flipV="1">
            <a:off x="6296199" y="1044873"/>
            <a:ext cx="357187" cy="8604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7" name="Line 4"/>
          <p:cNvSpPr>
            <a:spLocks noChangeShapeType="1"/>
          </p:cNvSpPr>
          <p:nvPr/>
        </p:nvSpPr>
        <p:spPr bwMode="auto">
          <a:xfrm>
            <a:off x="3574222" y="2071672"/>
            <a:ext cx="32761" cy="884551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8" name="Line 5"/>
          <p:cNvSpPr>
            <a:spLocks noChangeShapeType="1"/>
          </p:cNvSpPr>
          <p:nvPr/>
        </p:nvSpPr>
        <p:spPr bwMode="auto">
          <a:xfrm flipV="1">
            <a:off x="6837395" y="2024360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69" name="Line 6"/>
          <p:cNvSpPr>
            <a:spLocks noChangeShapeType="1"/>
          </p:cNvSpPr>
          <p:nvPr/>
        </p:nvSpPr>
        <p:spPr bwMode="auto">
          <a:xfrm flipV="1">
            <a:off x="3608065" y="2910262"/>
            <a:ext cx="3187792" cy="14682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82253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39940" grpId="0"/>
      <p:bldP spid="92" grpId="0"/>
      <p:bldP spid="97" grpId="0"/>
      <p:bldP spid="99" grpId="0" animBg="1"/>
      <p:bldP spid="100" grpId="0" animBg="1"/>
      <p:bldP spid="101" grpId="0" animBg="1"/>
      <p:bldP spid="102" grpId="0" animBg="1"/>
      <p:bldP spid="103" grpId="0"/>
      <p:bldP spid="104" grpId="0" animBg="1"/>
      <p:bldP spid="105" grpId="0" animBg="1"/>
      <p:bldP spid="106" grpId="0" animBg="1"/>
      <p:bldP spid="131" grpId="0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64" grpId="0"/>
      <p:bldP spid="165" grpId="0" animBg="1"/>
      <p:bldP spid="1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100012" y="1015801"/>
            <a:ext cx="9043988" cy="5807894"/>
            <a:chOff x="-68" y="576"/>
            <a:chExt cx="5697" cy="3341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-68" y="576"/>
              <a:ext cx="5697" cy="33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289" y="582"/>
              <a:ext cx="39" cy="1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-38" y="763"/>
              <a:ext cx="3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-41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21" y="1677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729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901" y="1680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280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312" y="1665"/>
              <a:ext cx="3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= byte;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713" y="9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-41" y="106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-41" y="121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-41" y="13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-41" y="15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-41" y="16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-41" y="1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421" y="1966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964" y="19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-41" y="21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-41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416" y="226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726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876" y="2265"/>
              <a:ext cx="87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= Dados;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1755" y="22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872" y="241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-41" y="256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-41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15" y="2714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850" y="27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-41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415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872" y="2864"/>
              <a:ext cx="48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356" y="28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-41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415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872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912" y="3014"/>
              <a:ext cx="1383" cy="1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 smtClean="0">
                  <a:solidFill>
                    <a:srgbClr val="000000"/>
                  </a:solidFill>
                </a:rPr>
                <a:t>PegaDaRede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1600" b="1" dirty="0">
                  <a:solidFill>
                    <a:srgbClr val="000000"/>
                  </a:solidFill>
                </a:rPr>
                <a:t>(Buffer);    </a:t>
              </a: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2380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697" y="30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-41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415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872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912" y="3164"/>
              <a:ext cx="1030" cy="1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</a:rPr>
                <a:t>    </a:t>
              </a:r>
              <a:r>
                <a:rPr lang="en-US" sz="1600" b="1" dirty="0" err="1" smtClean="0">
                  <a:solidFill>
                    <a:srgbClr val="000000"/>
                  </a:solidFill>
                </a:rPr>
                <a:t>EnviaProMonitor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1711" y="3164"/>
              <a:ext cx="7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 smtClean="0">
                  <a:solidFill>
                    <a:srgbClr val="000000"/>
                  </a:solidFill>
                </a:rPr>
                <a:t>         </a:t>
              </a:r>
              <a:r>
                <a:rPr lang="en-US" sz="1600" b="1" dirty="0">
                  <a:solidFill>
                    <a:srgbClr val="000000"/>
                  </a:solidFill>
                </a:rPr>
                <a:t>(Buffer);</a:t>
              </a: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2518" y="31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2779" y="31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-41" y="33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-41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415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874" y="3463"/>
              <a:ext cx="76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1639" y="346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-4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417" y="361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711" y="361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95" name="Group 8"/>
          <p:cNvGrpSpPr>
            <a:grpSpLocks/>
          </p:cNvGrpSpPr>
          <p:nvPr/>
        </p:nvGrpSpPr>
        <p:grpSpPr bwMode="auto">
          <a:xfrm>
            <a:off x="5076056" y="4070253"/>
            <a:ext cx="885825" cy="1071563"/>
            <a:chOff x="4944" y="2976"/>
            <a:chExt cx="558" cy="675"/>
          </a:xfrm>
        </p:grpSpPr>
        <p:sp>
          <p:nvSpPr>
            <p:cNvPr id="96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7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ESPERA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99" name="AutoShape 7"/>
          <p:cNvSpPr>
            <a:spLocks/>
          </p:cNvSpPr>
          <p:nvPr/>
        </p:nvSpPr>
        <p:spPr bwMode="auto">
          <a:xfrm rot="6402910">
            <a:off x="6058164" y="4289996"/>
            <a:ext cx="560590" cy="786807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cxnSp>
        <p:nvCxnSpPr>
          <p:cNvPr id="100" name="Conector reto 99"/>
          <p:cNvCxnSpPr/>
          <p:nvPr/>
        </p:nvCxnSpPr>
        <p:spPr>
          <a:xfrm>
            <a:off x="6948264" y="4508403"/>
            <a:ext cx="14631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CaixaDeTexto 100"/>
          <p:cNvSpPr txBox="1"/>
          <p:nvPr/>
        </p:nvSpPr>
        <p:spPr>
          <a:xfrm>
            <a:off x="6815081" y="4552694"/>
            <a:ext cx="194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Envia </a:t>
            </a:r>
            <a:r>
              <a:rPr lang="pt-BR" dirty="0" err="1"/>
              <a:t>c</a:t>
            </a:r>
            <a:r>
              <a:rPr lang="pt-BR" dirty="0" err="1" smtClean="0"/>
              <a:t>aracter</a:t>
            </a:r>
            <a:endParaRPr lang="pt-BR" dirty="0" smtClean="0"/>
          </a:p>
          <a:p>
            <a:r>
              <a:rPr lang="pt-BR" dirty="0" smtClean="0"/>
              <a:t>(aplicação) </a:t>
            </a:r>
            <a:endParaRPr lang="pt-BR" dirty="0"/>
          </a:p>
        </p:txBody>
      </p:sp>
      <p:cxnSp>
        <p:nvCxnSpPr>
          <p:cNvPr id="102" name="Conector de seta reta 101"/>
          <p:cNvCxnSpPr/>
          <p:nvPr/>
        </p:nvCxnSpPr>
        <p:spPr>
          <a:xfrm>
            <a:off x="8604448" y="4109882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de seta reta 102"/>
          <p:cNvCxnSpPr/>
          <p:nvPr/>
        </p:nvCxnSpPr>
        <p:spPr>
          <a:xfrm flipV="1">
            <a:off x="8388424" y="4799029"/>
            <a:ext cx="0" cy="3280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CaixaDeTexto 103"/>
          <p:cNvSpPr txBox="1"/>
          <p:nvPr/>
        </p:nvSpPr>
        <p:spPr>
          <a:xfrm>
            <a:off x="6850973" y="3795397"/>
            <a:ext cx="2064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Caracter</a:t>
            </a:r>
            <a:r>
              <a:rPr lang="pt-BR" dirty="0" smtClean="0"/>
              <a:t> no buffer</a:t>
            </a:r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  <p:sp>
        <p:nvSpPr>
          <p:cNvPr id="105" name="Text Box 1"/>
          <p:cNvSpPr txBox="1">
            <a:spLocks noChangeArrowheads="1"/>
          </p:cNvSpPr>
          <p:nvPr/>
        </p:nvSpPr>
        <p:spPr bwMode="auto">
          <a:xfrm>
            <a:off x="856555" y="602407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106" name="Text Box 2"/>
          <p:cNvSpPr txBox="1">
            <a:spLocks noChangeArrowheads="1"/>
          </p:cNvSpPr>
          <p:nvPr/>
        </p:nvSpPr>
        <p:spPr bwMode="auto">
          <a:xfrm>
            <a:off x="607318" y="877044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107" name="Text Box 3"/>
          <p:cNvSpPr txBox="1">
            <a:spLocks noChangeArrowheads="1"/>
          </p:cNvSpPr>
          <p:nvPr/>
        </p:nvSpPr>
        <p:spPr bwMode="auto">
          <a:xfrm>
            <a:off x="304105" y="1189782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108" name="Text Box 4"/>
          <p:cNvSpPr txBox="1">
            <a:spLocks noChangeArrowheads="1"/>
          </p:cNvSpPr>
          <p:nvPr/>
        </p:nvSpPr>
        <p:spPr bwMode="auto">
          <a:xfrm>
            <a:off x="294580" y="1523157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109" name="Text Box 5"/>
          <p:cNvSpPr txBox="1">
            <a:spLocks noChangeArrowheads="1"/>
          </p:cNvSpPr>
          <p:nvPr/>
        </p:nvSpPr>
        <p:spPr bwMode="auto">
          <a:xfrm>
            <a:off x="2710755" y="116632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1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8240559"/>
              </p:ext>
            </p:extLst>
          </p:nvPr>
        </p:nvGraphicFramePr>
        <p:xfrm>
          <a:off x="4195068" y="1107232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39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5068" y="1107232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" name="AutoShape 7"/>
          <p:cNvSpPr>
            <a:spLocks noChangeArrowheads="1"/>
          </p:cNvSpPr>
          <p:nvPr/>
        </p:nvSpPr>
        <p:spPr bwMode="auto">
          <a:xfrm>
            <a:off x="3964880" y="559544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2" name="Rectangle 8"/>
          <p:cNvSpPr>
            <a:spLocks noChangeArrowheads="1"/>
          </p:cNvSpPr>
          <p:nvPr/>
        </p:nvSpPr>
        <p:spPr bwMode="auto">
          <a:xfrm>
            <a:off x="2740918" y="565894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2693293" y="637332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4" name="Line 10"/>
          <p:cNvSpPr>
            <a:spLocks noChangeShapeType="1"/>
          </p:cNvSpPr>
          <p:nvPr/>
        </p:nvSpPr>
        <p:spPr bwMode="auto">
          <a:xfrm>
            <a:off x="2693293" y="954832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5" name="Text Box 11"/>
          <p:cNvSpPr txBox="1">
            <a:spLocks noChangeArrowheads="1"/>
          </p:cNvSpPr>
          <p:nvPr/>
        </p:nvSpPr>
        <p:spPr bwMode="auto">
          <a:xfrm>
            <a:off x="2650430" y="603994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116" name="Line 12"/>
          <p:cNvSpPr>
            <a:spLocks noChangeShapeType="1"/>
          </p:cNvSpPr>
          <p:nvPr/>
        </p:nvSpPr>
        <p:spPr bwMode="auto">
          <a:xfrm>
            <a:off x="2701230" y="1275507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7" name="Line 13"/>
          <p:cNvSpPr>
            <a:spLocks noChangeShapeType="1"/>
          </p:cNvSpPr>
          <p:nvPr/>
        </p:nvSpPr>
        <p:spPr bwMode="auto">
          <a:xfrm>
            <a:off x="2705993" y="1556494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18" name="Line 14"/>
          <p:cNvSpPr>
            <a:spLocks noChangeShapeType="1"/>
          </p:cNvSpPr>
          <p:nvPr/>
        </p:nvSpPr>
        <p:spPr bwMode="auto">
          <a:xfrm>
            <a:off x="2705993" y="1832719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19" name="Group 15"/>
          <p:cNvGrpSpPr>
            <a:grpSpLocks/>
          </p:cNvGrpSpPr>
          <p:nvPr/>
        </p:nvGrpSpPr>
        <p:grpSpPr bwMode="auto">
          <a:xfrm>
            <a:off x="1137543" y="1546969"/>
            <a:ext cx="1477962" cy="301625"/>
            <a:chOff x="637" y="2746"/>
            <a:chExt cx="931" cy="190"/>
          </a:xfrm>
        </p:grpSpPr>
        <p:sp>
          <p:nvSpPr>
            <p:cNvPr id="120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1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22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123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124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25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26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27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8" name="Group 24"/>
          <p:cNvGrpSpPr>
            <a:grpSpLocks/>
          </p:cNvGrpSpPr>
          <p:nvPr/>
        </p:nvGrpSpPr>
        <p:grpSpPr bwMode="auto">
          <a:xfrm>
            <a:off x="1405830" y="1248519"/>
            <a:ext cx="1206500" cy="301625"/>
            <a:chOff x="806" y="2558"/>
            <a:chExt cx="760" cy="190"/>
          </a:xfrm>
        </p:grpSpPr>
        <p:sp>
          <p:nvSpPr>
            <p:cNvPr id="129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0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31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132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33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34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5" name="Group 31"/>
          <p:cNvGrpSpPr>
            <a:grpSpLocks/>
          </p:cNvGrpSpPr>
          <p:nvPr/>
        </p:nvGrpSpPr>
        <p:grpSpPr bwMode="auto">
          <a:xfrm>
            <a:off x="1709043" y="940544"/>
            <a:ext cx="889000" cy="301625"/>
            <a:chOff x="997" y="2364"/>
            <a:chExt cx="560" cy="190"/>
          </a:xfrm>
        </p:grpSpPr>
        <p:sp>
          <p:nvSpPr>
            <p:cNvPr id="136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7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38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39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0" name="Group 36"/>
          <p:cNvGrpSpPr>
            <a:grpSpLocks/>
          </p:cNvGrpSpPr>
          <p:nvPr/>
        </p:nvGrpSpPr>
        <p:grpSpPr bwMode="auto">
          <a:xfrm>
            <a:off x="1915418" y="629394"/>
            <a:ext cx="677862" cy="300038"/>
            <a:chOff x="1127" y="2168"/>
            <a:chExt cx="427" cy="189"/>
          </a:xfrm>
        </p:grpSpPr>
        <p:sp>
          <p:nvSpPr>
            <p:cNvPr id="141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2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143" name="Text Box 39"/>
          <p:cNvSpPr txBox="1">
            <a:spLocks noChangeArrowheads="1"/>
          </p:cNvSpPr>
          <p:nvPr/>
        </p:nvSpPr>
        <p:spPr bwMode="auto">
          <a:xfrm>
            <a:off x="6843018" y="132507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144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9794599"/>
              </p:ext>
            </p:extLst>
          </p:nvPr>
        </p:nvGraphicFramePr>
        <p:xfrm>
          <a:off x="8246368" y="1062782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0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6368" y="1062782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" name="AutoShape 41"/>
          <p:cNvSpPr>
            <a:spLocks noChangeArrowheads="1"/>
          </p:cNvSpPr>
          <p:nvPr/>
        </p:nvSpPr>
        <p:spPr bwMode="auto">
          <a:xfrm>
            <a:off x="8016180" y="515094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6" name="Rectangle 42"/>
          <p:cNvSpPr>
            <a:spLocks noChangeArrowheads="1"/>
          </p:cNvSpPr>
          <p:nvPr/>
        </p:nvSpPr>
        <p:spPr bwMode="auto">
          <a:xfrm>
            <a:off x="6792218" y="521444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7" name="Rectangle 43"/>
          <p:cNvSpPr>
            <a:spLocks noChangeArrowheads="1"/>
          </p:cNvSpPr>
          <p:nvPr/>
        </p:nvSpPr>
        <p:spPr bwMode="auto">
          <a:xfrm>
            <a:off x="6744593" y="592882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48" name="Line 44"/>
          <p:cNvSpPr>
            <a:spLocks noChangeShapeType="1"/>
          </p:cNvSpPr>
          <p:nvPr/>
        </p:nvSpPr>
        <p:spPr bwMode="auto">
          <a:xfrm>
            <a:off x="6744593" y="910382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49" name="Line 45"/>
          <p:cNvSpPr>
            <a:spLocks noChangeShapeType="1"/>
          </p:cNvSpPr>
          <p:nvPr/>
        </p:nvSpPr>
        <p:spPr bwMode="auto">
          <a:xfrm>
            <a:off x="6752530" y="1231057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0" name="Line 46"/>
          <p:cNvSpPr>
            <a:spLocks noChangeShapeType="1"/>
          </p:cNvSpPr>
          <p:nvPr/>
        </p:nvSpPr>
        <p:spPr bwMode="auto">
          <a:xfrm>
            <a:off x="6757293" y="1512044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51" name="Line 47"/>
          <p:cNvSpPr>
            <a:spLocks noChangeShapeType="1"/>
          </p:cNvSpPr>
          <p:nvPr/>
        </p:nvSpPr>
        <p:spPr bwMode="auto">
          <a:xfrm>
            <a:off x="6757293" y="1788269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52" name="Group 48"/>
          <p:cNvGrpSpPr>
            <a:grpSpLocks/>
          </p:cNvGrpSpPr>
          <p:nvPr/>
        </p:nvGrpSpPr>
        <p:grpSpPr bwMode="auto">
          <a:xfrm>
            <a:off x="5188843" y="1502519"/>
            <a:ext cx="1477962" cy="301625"/>
            <a:chOff x="3189" y="2718"/>
            <a:chExt cx="931" cy="190"/>
          </a:xfrm>
        </p:grpSpPr>
        <p:sp>
          <p:nvSpPr>
            <p:cNvPr id="153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4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55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156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157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58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59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60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1" name="Group 57"/>
          <p:cNvGrpSpPr>
            <a:grpSpLocks/>
          </p:cNvGrpSpPr>
          <p:nvPr/>
        </p:nvGrpSpPr>
        <p:grpSpPr bwMode="auto">
          <a:xfrm>
            <a:off x="5457130" y="1204069"/>
            <a:ext cx="1206500" cy="301625"/>
            <a:chOff x="3358" y="2530"/>
            <a:chExt cx="760" cy="190"/>
          </a:xfrm>
        </p:grpSpPr>
        <p:sp>
          <p:nvSpPr>
            <p:cNvPr id="162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64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165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66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67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8" name="Group 64"/>
          <p:cNvGrpSpPr>
            <a:grpSpLocks/>
          </p:cNvGrpSpPr>
          <p:nvPr/>
        </p:nvGrpSpPr>
        <p:grpSpPr bwMode="auto">
          <a:xfrm>
            <a:off x="5760343" y="896094"/>
            <a:ext cx="889000" cy="301625"/>
            <a:chOff x="3549" y="2336"/>
            <a:chExt cx="560" cy="190"/>
          </a:xfrm>
        </p:grpSpPr>
        <p:sp>
          <p:nvSpPr>
            <p:cNvPr id="169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0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171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172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3" name="Group 69"/>
          <p:cNvGrpSpPr>
            <a:grpSpLocks/>
          </p:cNvGrpSpPr>
          <p:nvPr/>
        </p:nvGrpSpPr>
        <p:grpSpPr bwMode="auto">
          <a:xfrm>
            <a:off x="5966718" y="584944"/>
            <a:ext cx="677862" cy="300038"/>
            <a:chOff x="3679" y="2140"/>
            <a:chExt cx="427" cy="189"/>
          </a:xfrm>
        </p:grpSpPr>
        <p:sp>
          <p:nvSpPr>
            <p:cNvPr id="174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5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176" name="Text Box 72"/>
          <p:cNvSpPr txBox="1">
            <a:spLocks noChangeArrowheads="1"/>
          </p:cNvSpPr>
          <p:nvPr/>
        </p:nvSpPr>
        <p:spPr bwMode="auto">
          <a:xfrm>
            <a:off x="6698555" y="557957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177" name="Line 74"/>
          <p:cNvSpPr>
            <a:spLocks noChangeShapeType="1"/>
          </p:cNvSpPr>
          <p:nvPr/>
        </p:nvSpPr>
        <p:spPr bwMode="auto">
          <a:xfrm>
            <a:off x="3269555" y="973882"/>
            <a:ext cx="214313" cy="85725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78" name="Line 75"/>
          <p:cNvSpPr>
            <a:spLocks noChangeShapeType="1"/>
          </p:cNvSpPr>
          <p:nvPr/>
        </p:nvSpPr>
        <p:spPr bwMode="auto">
          <a:xfrm flipV="1">
            <a:off x="7198618" y="900857"/>
            <a:ext cx="357187" cy="86042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81" name="Line 4"/>
          <p:cNvSpPr>
            <a:spLocks noChangeShapeType="1"/>
          </p:cNvSpPr>
          <p:nvPr/>
        </p:nvSpPr>
        <p:spPr bwMode="auto">
          <a:xfrm>
            <a:off x="3574222" y="2071672"/>
            <a:ext cx="32761" cy="884551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82" name="Line 5"/>
          <p:cNvSpPr>
            <a:spLocks noChangeShapeType="1"/>
          </p:cNvSpPr>
          <p:nvPr/>
        </p:nvSpPr>
        <p:spPr bwMode="auto">
          <a:xfrm flipV="1">
            <a:off x="7704237" y="1967549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83" name="Line 6"/>
          <p:cNvSpPr>
            <a:spLocks noChangeShapeType="1"/>
          </p:cNvSpPr>
          <p:nvPr/>
        </p:nvSpPr>
        <p:spPr bwMode="auto">
          <a:xfrm>
            <a:off x="3608065" y="2924943"/>
            <a:ext cx="4096172" cy="2099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349821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1" grpId="0"/>
      <p:bldP spid="10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928688" y="838200"/>
            <a:ext cx="7825517" cy="18796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 dirty="0">
                <a:solidFill>
                  <a:srgbClr val="000000"/>
                </a:solidFill>
              </a:rPr>
              <a:t> </a:t>
            </a:r>
            <a:r>
              <a:rPr lang="pt-BR" b="1" dirty="0" smtClean="0">
                <a:solidFill>
                  <a:srgbClr val="000000"/>
                </a:solidFill>
              </a:rPr>
              <a:t>T</a:t>
            </a:r>
            <a:r>
              <a:rPr lang="pt-BR" sz="2400" b="1" dirty="0" smtClean="0">
                <a:solidFill>
                  <a:srgbClr val="000000"/>
                </a:solidFill>
              </a:rPr>
              <a:t>ransferência </a:t>
            </a:r>
            <a:r>
              <a:rPr lang="pt-BR" sz="2400" b="1" dirty="0">
                <a:solidFill>
                  <a:srgbClr val="000000"/>
                </a:solidFill>
              </a:rPr>
              <a:t>de um CARACTER entre 2 </a:t>
            </a:r>
            <a:r>
              <a:rPr lang="pt-BR" sz="2400" b="1" dirty="0" smtClean="0">
                <a:solidFill>
                  <a:srgbClr val="000000"/>
                </a:solidFill>
              </a:rPr>
              <a:t>computadores</a:t>
            </a:r>
            <a:endParaRPr lang="pt-BR" sz="2400" b="1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 dirty="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 dirty="0">
                <a:solidFill>
                  <a:srgbClr val="000000"/>
                </a:solidFill>
              </a:rPr>
              <a:t>Hipóteses</a:t>
            </a:r>
            <a:r>
              <a:rPr lang="pt-BR" sz="2800" dirty="0">
                <a:solidFill>
                  <a:srgbClr val="000000"/>
                </a:solidFill>
              </a:rPr>
              <a:t>: transmissão </a:t>
            </a:r>
            <a:r>
              <a:rPr lang="pt-BR" sz="2800" b="1" dirty="0">
                <a:solidFill>
                  <a:srgbClr val="000000"/>
                </a:solidFill>
              </a:rPr>
              <a:t>simplex</a:t>
            </a:r>
            <a:r>
              <a:rPr lang="pt-BR" sz="2800" dirty="0">
                <a:solidFill>
                  <a:srgbClr val="000000"/>
                </a:solidFill>
              </a:rPr>
              <a:t> em meio </a:t>
            </a:r>
            <a:r>
              <a:rPr lang="pt-BR" sz="2800" b="1" dirty="0">
                <a:solidFill>
                  <a:srgbClr val="000000"/>
                </a:solidFill>
              </a:rPr>
              <a:t>ideal</a:t>
            </a:r>
            <a:r>
              <a:rPr lang="pt-BR" sz="2800" dirty="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>
                <a:solidFill>
                  <a:srgbClr val="000000"/>
                </a:solidFill>
              </a:rPr>
              <a:t>(sem erro</a:t>
            </a:r>
            <a:r>
              <a:rPr lang="pt-BR" sz="2800" dirty="0">
                <a:solidFill>
                  <a:srgbClr val="000000"/>
                </a:solidFill>
              </a:rPr>
              <a:t> e buffer </a:t>
            </a:r>
            <a:r>
              <a:rPr lang="pt-BR" sz="2800" b="1" dirty="0" smtClean="0">
                <a:solidFill>
                  <a:srgbClr val="000000"/>
                </a:solidFill>
              </a:rPr>
              <a:t>FINITO</a:t>
            </a:r>
            <a:r>
              <a:rPr lang="pt-BR" sz="2800" dirty="0" smtClean="0">
                <a:solidFill>
                  <a:srgbClr val="000000"/>
                </a:solidFill>
              </a:rPr>
              <a:t> </a:t>
            </a:r>
            <a:r>
              <a:rPr lang="pt-BR" sz="2800" dirty="0">
                <a:solidFill>
                  <a:srgbClr val="000000"/>
                </a:solidFill>
              </a:rPr>
              <a:t>no receptor).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2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3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145797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7645884"/>
              </p:ext>
            </p:extLst>
          </p:nvPr>
        </p:nvGraphicFramePr>
        <p:xfrm>
          <a:off x="-327025" y="-169863"/>
          <a:ext cx="11077575" cy="990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9" name="Document" r:id="rId5" imgW="5609385" imgH="5016928" progId="Word.Document.8">
                  <p:embed/>
                </p:oleObj>
              </mc:Choice>
              <mc:Fallback>
                <p:oleObj name="Document" r:id="rId5" imgW="5609385" imgH="501692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7025" y="-169863"/>
                        <a:ext cx="11077575" cy="99012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076056" y="2975087"/>
            <a:ext cx="885825" cy="1071563"/>
            <a:chOff x="4944" y="2976"/>
            <a:chExt cx="558" cy="675"/>
          </a:xfrm>
        </p:grpSpPr>
        <p:sp>
          <p:nvSpPr>
            <p:cNvPr id="4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BUFFER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7" name="AutoShape 7"/>
          <p:cNvSpPr>
            <a:spLocks/>
          </p:cNvSpPr>
          <p:nvPr/>
        </p:nvSpPr>
        <p:spPr bwMode="auto">
          <a:xfrm rot="217856">
            <a:off x="5960849" y="2943781"/>
            <a:ext cx="1373938" cy="139054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3" name="Group 8"/>
          <p:cNvGrpSpPr>
            <a:grpSpLocks/>
          </p:cNvGrpSpPr>
          <p:nvPr/>
        </p:nvGrpSpPr>
        <p:grpSpPr bwMode="auto">
          <a:xfrm>
            <a:off x="7283769" y="2989955"/>
            <a:ext cx="885825" cy="1071563"/>
            <a:chOff x="4944" y="2976"/>
            <a:chExt cx="558" cy="675"/>
          </a:xfrm>
        </p:grpSpPr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ESPERA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18" name="AutoShape 7"/>
          <p:cNvSpPr>
            <a:spLocks/>
          </p:cNvSpPr>
          <p:nvPr/>
        </p:nvSpPr>
        <p:spPr bwMode="auto">
          <a:xfrm rot="11040628">
            <a:off x="5899954" y="3757947"/>
            <a:ext cx="1373938" cy="168281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cxnSp>
        <p:nvCxnSpPr>
          <p:cNvPr id="20" name="Conector reto 19"/>
          <p:cNvCxnSpPr/>
          <p:nvPr/>
        </p:nvCxnSpPr>
        <p:spPr>
          <a:xfrm>
            <a:off x="5702820" y="2060131"/>
            <a:ext cx="14631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5708027" y="1268760"/>
            <a:ext cx="194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Caracter</a:t>
            </a:r>
            <a:r>
              <a:rPr lang="pt-BR" dirty="0" smtClean="0"/>
              <a:t> no Buffer </a:t>
            </a:r>
          </a:p>
          <a:p>
            <a:r>
              <a:rPr lang="pt-BR" dirty="0" smtClean="0"/>
              <a:t>(aplicação) </a:t>
            </a:r>
            <a:endParaRPr lang="pt-BR" dirty="0"/>
          </a:p>
        </p:txBody>
      </p:sp>
      <p:cxnSp>
        <p:nvCxnSpPr>
          <p:cNvPr id="22" name="Conector de seta reta 21"/>
          <p:cNvCxnSpPr/>
          <p:nvPr/>
        </p:nvCxnSpPr>
        <p:spPr>
          <a:xfrm>
            <a:off x="7396894" y="2330007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/>
          <p:cNvCxnSpPr/>
          <p:nvPr/>
        </p:nvCxnSpPr>
        <p:spPr>
          <a:xfrm flipV="1">
            <a:off x="6935347" y="1572177"/>
            <a:ext cx="0" cy="3280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/>
          <p:cNvSpPr txBox="1"/>
          <p:nvPr/>
        </p:nvSpPr>
        <p:spPr>
          <a:xfrm>
            <a:off x="5762058" y="2119551"/>
            <a:ext cx="1634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Envia </a:t>
            </a:r>
            <a:r>
              <a:rPr lang="pt-BR" dirty="0" err="1" smtClean="0"/>
              <a:t>caracter</a:t>
            </a:r>
            <a:endParaRPr lang="pt-BR" dirty="0" smtClean="0"/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  <p:cxnSp>
        <p:nvCxnSpPr>
          <p:cNvPr id="26" name="Conector reto 25"/>
          <p:cNvCxnSpPr/>
          <p:nvPr/>
        </p:nvCxnSpPr>
        <p:spPr>
          <a:xfrm>
            <a:off x="5927235" y="4847040"/>
            <a:ext cx="14631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5794052" y="4891331"/>
            <a:ext cx="1943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</a:t>
            </a:r>
            <a:r>
              <a:rPr lang="pt-BR" dirty="0" smtClean="0"/>
              <a:t>       FAZ NADA</a:t>
            </a:r>
          </a:p>
        </p:txBody>
      </p:sp>
      <p:cxnSp>
        <p:nvCxnSpPr>
          <p:cNvPr id="28" name="Conector de seta reta 27"/>
          <p:cNvCxnSpPr/>
          <p:nvPr/>
        </p:nvCxnSpPr>
        <p:spPr>
          <a:xfrm>
            <a:off x="7583419" y="4448519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/>
          <p:cNvSpPr txBox="1"/>
          <p:nvPr/>
        </p:nvSpPr>
        <p:spPr>
          <a:xfrm>
            <a:off x="5829944" y="4134034"/>
            <a:ext cx="255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Chegada da Confirmação</a:t>
            </a:r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676775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21" grpId="0"/>
      <p:bldP spid="24" grpId="0"/>
      <p:bldP spid="27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1"/>
          <p:cNvGrpSpPr>
            <a:grpSpLocks/>
          </p:cNvGrpSpPr>
          <p:nvPr/>
        </p:nvGrpSpPr>
        <p:grpSpPr bwMode="auto">
          <a:xfrm>
            <a:off x="0" y="685800"/>
            <a:ext cx="9144001" cy="5432426"/>
            <a:chOff x="0" y="432"/>
            <a:chExt cx="5760" cy="3422"/>
          </a:xfrm>
        </p:grpSpPr>
        <p:sp>
          <p:nvSpPr>
            <p:cNvPr id="70658" name="Rectangle 2"/>
            <p:cNvSpPr>
              <a:spLocks noChangeArrowheads="1"/>
            </p:cNvSpPr>
            <p:nvPr/>
          </p:nvSpPr>
          <p:spPr bwMode="auto">
            <a:xfrm>
              <a:off x="0" y="432"/>
              <a:ext cx="5760" cy="342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4863" y="441"/>
              <a:ext cx="5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34" y="71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34" y="89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34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490" y="1082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PROCEDIMENTO </a:t>
              </a:r>
              <a:r>
                <a:rPr lang="en-US" sz="2000" b="1" dirty="0" err="1">
                  <a:solidFill>
                    <a:srgbClr val="000000"/>
                  </a:solidFill>
                </a:rPr>
                <a:t>Recebe</a:t>
              </a:r>
              <a:r>
                <a:rPr lang="en-US" sz="2000" b="1" dirty="0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2372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34" y="126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34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494" y="1451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872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956" y="1451"/>
              <a:ext cx="2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</a:t>
              </a:r>
            </a:p>
          </p:txBody>
        </p:sp>
        <p:sp>
          <p:nvSpPr>
            <p:cNvPr id="70672" name="Rectangle 16"/>
            <p:cNvSpPr>
              <a:spLocks noChangeArrowheads="1"/>
            </p:cNvSpPr>
            <p:nvPr/>
          </p:nvSpPr>
          <p:spPr bwMode="auto">
            <a:xfrm>
              <a:off x="1202" y="1451"/>
              <a:ext cx="5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</a:t>
              </a:r>
            </a:p>
          </p:txBody>
        </p:sp>
        <p:sp>
          <p:nvSpPr>
            <p:cNvPr id="70673" name="Rectangle 17"/>
            <p:cNvSpPr>
              <a:spLocks noChangeArrowheads="1"/>
            </p:cNvSpPr>
            <p:nvPr/>
          </p:nvSpPr>
          <p:spPr bwMode="auto">
            <a:xfrm>
              <a:off x="1255" y="1451"/>
              <a:ext cx="14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er</a:t>
              </a:r>
            </a:p>
          </p:txBody>
        </p:sp>
        <p:sp>
          <p:nvSpPr>
            <p:cNvPr id="70674" name="Rectangle 18"/>
            <p:cNvSpPr>
              <a:spLocks noChangeArrowheads="1"/>
            </p:cNvSpPr>
            <p:nvPr/>
          </p:nvSpPr>
          <p:spPr bwMode="auto">
            <a:xfrm>
              <a:off x="1393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5" name="Rectangle 19"/>
            <p:cNvSpPr>
              <a:spLocks noChangeArrowheads="1"/>
            </p:cNvSpPr>
            <p:nvPr/>
          </p:nvSpPr>
          <p:spPr bwMode="auto">
            <a:xfrm>
              <a:off x="1418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6" name="Rectangle 20"/>
            <p:cNvSpPr>
              <a:spLocks noChangeArrowheads="1"/>
            </p:cNvSpPr>
            <p:nvPr/>
          </p:nvSpPr>
          <p:spPr bwMode="auto">
            <a:xfrm>
              <a:off x="1878" y="1451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0677" name="Rectangle 21"/>
            <p:cNvSpPr>
              <a:spLocks noChangeArrowheads="1"/>
            </p:cNvSpPr>
            <p:nvPr/>
          </p:nvSpPr>
          <p:spPr bwMode="auto">
            <a:xfrm>
              <a:off x="2439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8" name="Rectangle 22"/>
            <p:cNvSpPr>
              <a:spLocks noChangeArrowheads="1"/>
            </p:cNvSpPr>
            <p:nvPr/>
          </p:nvSpPr>
          <p:spPr bwMode="auto">
            <a:xfrm>
              <a:off x="975" y="1618"/>
              <a:ext cx="341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err="1">
                  <a:solidFill>
                    <a:srgbClr val="000000"/>
                  </a:solidFill>
                </a:rPr>
                <a:t>C</a:t>
              </a:r>
              <a:r>
                <a:rPr lang="en-US" sz="2000" b="1" dirty="0" err="1" smtClean="0">
                  <a:solidFill>
                    <a:srgbClr val="000000"/>
                  </a:solidFill>
                </a:rPr>
                <a:t>onf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679" name="Rectangle 23"/>
            <p:cNvSpPr>
              <a:spLocks noChangeArrowheads="1"/>
            </p:cNvSpPr>
            <p:nvPr/>
          </p:nvSpPr>
          <p:spPr bwMode="auto">
            <a:xfrm>
              <a:off x="1773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0" name="Rectangle 24"/>
            <p:cNvSpPr>
              <a:spLocks noChangeArrowheads="1"/>
            </p:cNvSpPr>
            <p:nvPr/>
          </p:nvSpPr>
          <p:spPr bwMode="auto">
            <a:xfrm>
              <a:off x="1882" y="1636"/>
              <a:ext cx="579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: 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Dados;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681" name="Rectangle 25"/>
            <p:cNvSpPr>
              <a:spLocks noChangeArrowheads="1"/>
            </p:cNvSpPr>
            <p:nvPr/>
          </p:nvSpPr>
          <p:spPr bwMode="auto">
            <a:xfrm>
              <a:off x="2544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2" name="Rectangle 26"/>
            <p:cNvSpPr>
              <a:spLocks noChangeArrowheads="1"/>
            </p:cNvSpPr>
            <p:nvPr/>
          </p:nvSpPr>
          <p:spPr bwMode="auto">
            <a:xfrm>
              <a:off x="34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3" name="Rectangle 27"/>
            <p:cNvSpPr>
              <a:spLocks noChangeArrowheads="1"/>
            </p:cNvSpPr>
            <p:nvPr/>
          </p:nvSpPr>
          <p:spPr bwMode="auto">
            <a:xfrm>
              <a:off x="49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5" name="Rectangle 29"/>
            <p:cNvSpPr>
              <a:spLocks noChangeArrowheads="1"/>
            </p:cNvSpPr>
            <p:nvPr/>
          </p:nvSpPr>
          <p:spPr bwMode="auto">
            <a:xfrm>
              <a:off x="1426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7" name="Rectangle 31"/>
            <p:cNvSpPr>
              <a:spLocks noChangeArrowheads="1"/>
            </p:cNvSpPr>
            <p:nvPr/>
          </p:nvSpPr>
          <p:spPr bwMode="auto">
            <a:xfrm>
              <a:off x="280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8" name="Rectangle 32"/>
            <p:cNvSpPr>
              <a:spLocks noChangeArrowheads="1"/>
            </p:cNvSpPr>
            <p:nvPr/>
          </p:nvSpPr>
          <p:spPr bwMode="auto">
            <a:xfrm>
              <a:off x="34" y="2005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9" name="Rectangle 33"/>
            <p:cNvSpPr>
              <a:spLocks noChangeArrowheads="1"/>
            </p:cNvSpPr>
            <p:nvPr/>
          </p:nvSpPr>
          <p:spPr bwMode="auto">
            <a:xfrm>
              <a:off x="34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0" name="Rectangle 34"/>
            <p:cNvSpPr>
              <a:spLocks noChangeArrowheads="1"/>
            </p:cNvSpPr>
            <p:nvPr/>
          </p:nvSpPr>
          <p:spPr bwMode="auto">
            <a:xfrm>
              <a:off x="495" y="2189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0691" name="Rectangle 35"/>
            <p:cNvSpPr>
              <a:spLocks noChangeArrowheads="1"/>
            </p:cNvSpPr>
            <p:nvPr/>
          </p:nvSpPr>
          <p:spPr bwMode="auto">
            <a:xfrm>
              <a:off x="1026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2" name="Rectangle 36"/>
            <p:cNvSpPr>
              <a:spLocks noChangeArrowheads="1"/>
            </p:cNvSpPr>
            <p:nvPr/>
          </p:nvSpPr>
          <p:spPr bwMode="auto">
            <a:xfrm>
              <a:off x="34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3" name="Rectangle 37"/>
            <p:cNvSpPr>
              <a:spLocks noChangeArrowheads="1"/>
            </p:cNvSpPr>
            <p:nvPr/>
          </p:nvSpPr>
          <p:spPr bwMode="auto">
            <a:xfrm>
              <a:off x="495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4" name="Rectangle 38"/>
            <p:cNvSpPr>
              <a:spLocks noChangeArrowheads="1"/>
            </p:cNvSpPr>
            <p:nvPr/>
          </p:nvSpPr>
          <p:spPr bwMode="auto">
            <a:xfrm>
              <a:off x="956" y="2374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0695" name="Rectangle 39"/>
            <p:cNvSpPr>
              <a:spLocks noChangeArrowheads="1"/>
            </p:cNvSpPr>
            <p:nvPr/>
          </p:nvSpPr>
          <p:spPr bwMode="auto">
            <a:xfrm>
              <a:off x="1546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6" name="Rectangle 40"/>
            <p:cNvSpPr>
              <a:spLocks noChangeArrowheads="1"/>
            </p:cNvSpPr>
            <p:nvPr/>
          </p:nvSpPr>
          <p:spPr bwMode="auto">
            <a:xfrm>
              <a:off x="34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7" name="Rectangle 41"/>
            <p:cNvSpPr>
              <a:spLocks noChangeArrowheads="1"/>
            </p:cNvSpPr>
            <p:nvPr/>
          </p:nvSpPr>
          <p:spPr bwMode="auto">
            <a:xfrm>
              <a:off x="495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8" name="Rectangle 42"/>
            <p:cNvSpPr>
              <a:spLocks noChangeArrowheads="1"/>
            </p:cNvSpPr>
            <p:nvPr/>
          </p:nvSpPr>
          <p:spPr bwMode="auto">
            <a:xfrm>
              <a:off x="957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9" name="Rectangle 43"/>
            <p:cNvSpPr>
              <a:spLocks noChangeArrowheads="1"/>
            </p:cNvSpPr>
            <p:nvPr/>
          </p:nvSpPr>
          <p:spPr bwMode="auto">
            <a:xfrm>
              <a:off x="1405" y="2548"/>
              <a:ext cx="1556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err="1" smtClean="0">
                  <a:solidFill>
                    <a:srgbClr val="000000"/>
                  </a:solidFill>
                </a:rPr>
                <a:t>DeBaixo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 (Buffer);        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700" name="Rectangle 44"/>
            <p:cNvSpPr>
              <a:spLocks noChangeArrowheads="1"/>
            </p:cNvSpPr>
            <p:nvPr/>
          </p:nvSpPr>
          <p:spPr bwMode="auto">
            <a:xfrm>
              <a:off x="2921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1" name="Rectangle 45"/>
            <p:cNvSpPr>
              <a:spLocks noChangeArrowheads="1"/>
            </p:cNvSpPr>
            <p:nvPr/>
          </p:nvSpPr>
          <p:spPr bwMode="auto">
            <a:xfrm>
              <a:off x="34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2" name="Rectangle 46"/>
            <p:cNvSpPr>
              <a:spLocks noChangeArrowheads="1"/>
            </p:cNvSpPr>
            <p:nvPr/>
          </p:nvSpPr>
          <p:spPr bwMode="auto">
            <a:xfrm>
              <a:off x="495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3" name="Rectangle 47"/>
            <p:cNvSpPr>
              <a:spLocks noChangeArrowheads="1"/>
            </p:cNvSpPr>
            <p:nvPr/>
          </p:nvSpPr>
          <p:spPr bwMode="auto">
            <a:xfrm>
              <a:off x="957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5" name="Rectangle 49"/>
            <p:cNvSpPr>
              <a:spLocks noChangeArrowheads="1"/>
            </p:cNvSpPr>
            <p:nvPr/>
          </p:nvSpPr>
          <p:spPr bwMode="auto">
            <a:xfrm>
              <a:off x="2733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6" name="Rectangle 50"/>
            <p:cNvSpPr>
              <a:spLocks noChangeArrowheads="1"/>
            </p:cNvSpPr>
            <p:nvPr/>
          </p:nvSpPr>
          <p:spPr bwMode="auto">
            <a:xfrm>
              <a:off x="34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7" name="Rectangle 51"/>
            <p:cNvSpPr>
              <a:spLocks noChangeArrowheads="1"/>
            </p:cNvSpPr>
            <p:nvPr/>
          </p:nvSpPr>
          <p:spPr bwMode="auto">
            <a:xfrm>
              <a:off x="495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8" name="Rectangle 52"/>
            <p:cNvSpPr>
              <a:spLocks noChangeArrowheads="1"/>
            </p:cNvSpPr>
            <p:nvPr/>
          </p:nvSpPr>
          <p:spPr bwMode="auto">
            <a:xfrm>
              <a:off x="957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9" name="Rectangle 53"/>
            <p:cNvSpPr>
              <a:spLocks noChangeArrowheads="1"/>
            </p:cNvSpPr>
            <p:nvPr/>
          </p:nvSpPr>
          <p:spPr bwMode="auto">
            <a:xfrm>
              <a:off x="1338" y="2762"/>
              <a:ext cx="1358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 </a:t>
              </a:r>
              <a:r>
                <a:rPr lang="en-US" sz="2000" b="1" dirty="0" err="1" smtClean="0">
                  <a:solidFill>
                    <a:srgbClr val="000000"/>
                  </a:solidFill>
                </a:rPr>
                <a:t>PraCima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 </a:t>
              </a:r>
              <a:r>
                <a:rPr lang="en-US" sz="2000" b="1" dirty="0">
                  <a:solidFill>
                    <a:srgbClr val="000000"/>
                  </a:solidFill>
                </a:rPr>
                <a:t>(Buffer);</a:t>
              </a:r>
            </a:p>
          </p:txBody>
        </p:sp>
        <p:sp>
          <p:nvSpPr>
            <p:cNvPr id="70710" name="Rectangle 54"/>
            <p:cNvSpPr>
              <a:spLocks noChangeArrowheads="1"/>
            </p:cNvSpPr>
            <p:nvPr/>
          </p:nvSpPr>
          <p:spPr bwMode="auto">
            <a:xfrm>
              <a:off x="2652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1" name="Rectangle 55"/>
            <p:cNvSpPr>
              <a:spLocks noChangeArrowheads="1"/>
            </p:cNvSpPr>
            <p:nvPr/>
          </p:nvSpPr>
          <p:spPr bwMode="auto">
            <a:xfrm>
              <a:off x="34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2" name="Rectangle 56"/>
            <p:cNvSpPr>
              <a:spLocks noChangeArrowheads="1"/>
            </p:cNvSpPr>
            <p:nvPr/>
          </p:nvSpPr>
          <p:spPr bwMode="auto">
            <a:xfrm>
              <a:off x="495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3" name="Rectangle 57"/>
            <p:cNvSpPr>
              <a:spLocks noChangeArrowheads="1"/>
            </p:cNvSpPr>
            <p:nvPr/>
          </p:nvSpPr>
          <p:spPr bwMode="auto">
            <a:xfrm>
              <a:off x="957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4" name="Rectangle 58"/>
            <p:cNvSpPr>
              <a:spLocks noChangeArrowheads="1"/>
            </p:cNvSpPr>
            <p:nvPr/>
          </p:nvSpPr>
          <p:spPr bwMode="auto">
            <a:xfrm>
              <a:off x="1429" y="3145"/>
              <a:ext cx="687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err="1" smtClean="0">
                  <a:solidFill>
                    <a:srgbClr val="000000"/>
                  </a:solidFill>
                </a:rPr>
                <a:t>PraBaixo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 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0715" name="Rectangle 59"/>
            <p:cNvSpPr>
              <a:spLocks noChangeArrowheads="1"/>
            </p:cNvSpPr>
            <p:nvPr/>
          </p:nvSpPr>
          <p:spPr bwMode="auto">
            <a:xfrm>
              <a:off x="2109" y="3145"/>
              <a:ext cx="744" cy="1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 smtClean="0">
                  <a:solidFill>
                    <a:srgbClr val="000000"/>
                  </a:solidFill>
                </a:rPr>
                <a:t>(</a:t>
              </a:r>
              <a:r>
                <a:rPr lang="en-US" sz="2000" b="1" dirty="0" err="1" smtClean="0">
                  <a:solidFill>
                    <a:srgbClr val="000000"/>
                  </a:solidFill>
                </a:rPr>
                <a:t>Conf</a:t>
              </a:r>
              <a:r>
                <a:rPr lang="en-US" sz="2000" b="1" dirty="0">
                  <a:solidFill>
                    <a:srgbClr val="000000"/>
                  </a:solidFill>
                </a:rPr>
                <a:t>);      </a:t>
              </a:r>
            </a:p>
          </p:txBody>
        </p:sp>
        <p:sp>
          <p:nvSpPr>
            <p:cNvPr id="70716" name="Rectangle 60"/>
            <p:cNvSpPr>
              <a:spLocks noChangeArrowheads="1"/>
            </p:cNvSpPr>
            <p:nvPr/>
          </p:nvSpPr>
          <p:spPr bwMode="auto">
            <a:xfrm>
              <a:off x="2896" y="3111"/>
              <a:ext cx="12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70717" name="Rectangle 61"/>
            <p:cNvSpPr>
              <a:spLocks noChangeArrowheads="1"/>
            </p:cNvSpPr>
            <p:nvPr/>
          </p:nvSpPr>
          <p:spPr bwMode="auto">
            <a:xfrm>
              <a:off x="34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8" name="Rectangle 62"/>
            <p:cNvSpPr>
              <a:spLocks noChangeArrowheads="1"/>
            </p:cNvSpPr>
            <p:nvPr/>
          </p:nvSpPr>
          <p:spPr bwMode="auto">
            <a:xfrm>
              <a:off x="495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9" name="Rectangle 63"/>
            <p:cNvSpPr>
              <a:spLocks noChangeArrowheads="1"/>
            </p:cNvSpPr>
            <p:nvPr/>
          </p:nvSpPr>
          <p:spPr bwMode="auto">
            <a:xfrm>
              <a:off x="955" y="3329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0720" name="Rectangle 64"/>
            <p:cNvSpPr>
              <a:spLocks noChangeArrowheads="1"/>
            </p:cNvSpPr>
            <p:nvPr/>
          </p:nvSpPr>
          <p:spPr bwMode="auto">
            <a:xfrm>
              <a:off x="1890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1" name="Rectangle 65"/>
            <p:cNvSpPr>
              <a:spLocks noChangeArrowheads="1"/>
            </p:cNvSpPr>
            <p:nvPr/>
          </p:nvSpPr>
          <p:spPr bwMode="auto">
            <a:xfrm>
              <a:off x="34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2" name="Rectangle 66"/>
            <p:cNvSpPr>
              <a:spLocks noChangeArrowheads="1"/>
            </p:cNvSpPr>
            <p:nvPr/>
          </p:nvSpPr>
          <p:spPr bwMode="auto">
            <a:xfrm>
              <a:off x="494" y="3480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0723" name="Rectangle 67"/>
            <p:cNvSpPr>
              <a:spLocks noChangeArrowheads="1"/>
            </p:cNvSpPr>
            <p:nvPr/>
          </p:nvSpPr>
          <p:spPr bwMode="auto">
            <a:xfrm>
              <a:off x="849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</p:grpSp>
      <p:sp>
        <p:nvSpPr>
          <p:cNvPr id="69" name="Rectangle 53"/>
          <p:cNvSpPr>
            <a:spLocks noChangeArrowheads="1"/>
          </p:cNvSpPr>
          <p:nvPr/>
        </p:nvSpPr>
        <p:spPr bwMode="auto">
          <a:xfrm>
            <a:off x="2123728" y="4705201"/>
            <a:ext cx="1447512" cy="30777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dirty="0">
                <a:solidFill>
                  <a:srgbClr val="000000"/>
                </a:solidFill>
              </a:rPr>
              <a:t>  </a:t>
            </a:r>
            <a:r>
              <a:rPr lang="en-US" sz="2000" b="1" dirty="0" err="1" smtClean="0">
                <a:solidFill>
                  <a:srgbClr val="000000"/>
                </a:solidFill>
              </a:rPr>
              <a:t>Conf</a:t>
            </a:r>
            <a:r>
              <a:rPr lang="en-US" sz="2000" b="1" dirty="0" smtClean="0">
                <a:solidFill>
                  <a:srgbClr val="000000"/>
                </a:solidFill>
              </a:rPr>
              <a:t>:= OK;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33363" y="109914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TIPO	 Dados 	= Byte;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endParaRPr lang="pt-BR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7" name="Group 8"/>
          <p:cNvGrpSpPr>
            <a:grpSpLocks/>
          </p:cNvGrpSpPr>
          <p:nvPr/>
        </p:nvGrpSpPr>
        <p:grpSpPr bwMode="auto">
          <a:xfrm>
            <a:off x="4499992" y="2789485"/>
            <a:ext cx="885825" cy="1071563"/>
            <a:chOff x="4944" y="2976"/>
            <a:chExt cx="558" cy="675"/>
          </a:xfrm>
        </p:grpSpPr>
        <p:sp>
          <p:nvSpPr>
            <p:cNvPr id="68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" name="Text Box 11"/>
            <p:cNvSpPr txBox="1">
              <a:spLocks noChangeArrowheads="1"/>
            </p:cNvSpPr>
            <p:nvPr/>
          </p:nvSpPr>
          <p:spPr bwMode="auto">
            <a:xfrm>
              <a:off x="4947" y="3107"/>
              <a:ext cx="551" cy="5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600" dirty="0" smtClean="0">
                  <a:solidFill>
                    <a:srgbClr val="FF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1400" b="1" dirty="0" smtClean="0">
                  <a:solidFill>
                    <a:srgbClr val="000000"/>
                  </a:solidFill>
                  <a:latin typeface="Comic Sans MS" pitchFamily="66" charset="0"/>
                </a:rPr>
                <a:t>ESPERA</a:t>
              </a:r>
              <a:endParaRPr lang="pt-BR" sz="1400" b="1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    </a:t>
              </a:r>
              <a:endParaRPr lang="en-US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72" name="AutoShape 7"/>
          <p:cNvSpPr>
            <a:spLocks/>
          </p:cNvSpPr>
          <p:nvPr/>
        </p:nvSpPr>
        <p:spPr bwMode="auto">
          <a:xfrm rot="6402910">
            <a:off x="5482100" y="3009228"/>
            <a:ext cx="560590" cy="786807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cxnSp>
        <p:nvCxnSpPr>
          <p:cNvPr id="73" name="Conector reto 72"/>
          <p:cNvCxnSpPr/>
          <p:nvPr/>
        </p:nvCxnSpPr>
        <p:spPr>
          <a:xfrm>
            <a:off x="6372200" y="3227635"/>
            <a:ext cx="22322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aixaDeTexto 73"/>
          <p:cNvSpPr txBox="1"/>
          <p:nvPr/>
        </p:nvSpPr>
        <p:spPr>
          <a:xfrm>
            <a:off x="6239016" y="3271926"/>
            <a:ext cx="3085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Envia </a:t>
            </a:r>
            <a:r>
              <a:rPr lang="pt-BR" dirty="0" err="1"/>
              <a:t>C</a:t>
            </a:r>
            <a:r>
              <a:rPr lang="pt-BR" dirty="0" err="1" smtClean="0"/>
              <a:t>aracter</a:t>
            </a:r>
            <a:r>
              <a:rPr lang="pt-BR" dirty="0" smtClean="0"/>
              <a:t> (aplicação)   ;</a:t>
            </a:r>
          </a:p>
          <a:p>
            <a:r>
              <a:rPr lang="pt-BR" dirty="0" smtClean="0"/>
              <a:t>Envia </a:t>
            </a:r>
            <a:r>
              <a:rPr lang="pt-BR" dirty="0" err="1" smtClean="0"/>
              <a:t>Conf</a:t>
            </a:r>
            <a:r>
              <a:rPr lang="pt-BR" dirty="0" smtClean="0"/>
              <a:t> (Camada Física)  </a:t>
            </a:r>
            <a:endParaRPr lang="pt-BR" dirty="0"/>
          </a:p>
        </p:txBody>
      </p:sp>
      <p:cxnSp>
        <p:nvCxnSpPr>
          <p:cNvPr id="75" name="Conector de seta reta 74"/>
          <p:cNvCxnSpPr/>
          <p:nvPr/>
        </p:nvCxnSpPr>
        <p:spPr>
          <a:xfrm>
            <a:off x="8028384" y="2829114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de seta reta 75"/>
          <p:cNvCxnSpPr/>
          <p:nvPr/>
        </p:nvCxnSpPr>
        <p:spPr>
          <a:xfrm flipV="1">
            <a:off x="8748464" y="3209854"/>
            <a:ext cx="0" cy="3280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aixaDeTexto 76"/>
          <p:cNvSpPr txBox="1"/>
          <p:nvPr/>
        </p:nvSpPr>
        <p:spPr>
          <a:xfrm>
            <a:off x="6274817" y="2494637"/>
            <a:ext cx="2064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Caracter</a:t>
            </a:r>
            <a:r>
              <a:rPr lang="pt-BR" dirty="0" smtClean="0"/>
              <a:t> no buffer</a:t>
            </a:r>
          </a:p>
          <a:p>
            <a:r>
              <a:rPr lang="pt-BR" dirty="0" smtClean="0"/>
              <a:t>(Camada Física) </a:t>
            </a:r>
            <a:endParaRPr lang="pt-BR" dirty="0"/>
          </a:p>
        </p:txBody>
      </p:sp>
      <p:cxnSp>
        <p:nvCxnSpPr>
          <p:cNvPr id="78" name="Conector de seta reta 77"/>
          <p:cNvCxnSpPr/>
          <p:nvPr/>
        </p:nvCxnSpPr>
        <p:spPr>
          <a:xfrm>
            <a:off x="8892480" y="3645024"/>
            <a:ext cx="0" cy="363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46725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4" grpId="0"/>
      <p:bldP spid="7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889000" y="838200"/>
            <a:ext cx="8034338" cy="2227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2514600" y="4038600"/>
          <a:ext cx="11557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0" r:id="rId4" imgW="3471840" imgH="3105000" progId="">
                  <p:embed/>
                </p:oleObj>
              </mc:Choice>
              <mc:Fallback>
                <p:oleObj r:id="rId4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038600"/>
                        <a:ext cx="115570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5715000" y="4038600"/>
          <a:ext cx="12223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1" r:id="rId6" imgW="3471840" imgH="3105000" progId="">
                  <p:embed/>
                </p:oleObj>
              </mc:Choice>
              <mc:Fallback>
                <p:oleObj r:id="rId6" imgW="3471840" imgH="3105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1222375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6380163" y="4730750"/>
            <a:ext cx="1587" cy="8255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 flipV="1">
            <a:off x="3048000" y="4646613"/>
            <a:ext cx="1588" cy="917575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 flipH="1">
            <a:off x="3046413" y="5562600"/>
            <a:ext cx="3355975" cy="1588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8708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4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3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45068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69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070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071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45072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73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74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075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45076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77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78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79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80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45081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82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83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084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85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086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87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45088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89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090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091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092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45093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094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45095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45096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5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97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98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099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45100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1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2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03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104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45105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06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07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108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45109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10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1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2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13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45114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15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16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45117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18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45119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20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45121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22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45123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45124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125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45126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27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45128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45129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45130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1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45132" name="Group 76"/>
          <p:cNvGrpSpPr>
            <a:grpSpLocks/>
          </p:cNvGrpSpPr>
          <p:nvPr/>
        </p:nvGrpSpPr>
        <p:grpSpPr bwMode="auto">
          <a:xfrm>
            <a:off x="4760913" y="5929313"/>
            <a:ext cx="881062" cy="498475"/>
            <a:chOff x="2999" y="3735"/>
            <a:chExt cx="555" cy="314"/>
          </a:xfrm>
        </p:grpSpPr>
        <p:sp>
          <p:nvSpPr>
            <p:cNvPr id="45133" name="Rectangle 77"/>
            <p:cNvSpPr>
              <a:spLocks noChangeArrowheads="1"/>
            </p:cNvSpPr>
            <p:nvPr/>
          </p:nvSpPr>
          <p:spPr bwMode="auto">
            <a:xfrm>
              <a:off x="2999" y="3780"/>
              <a:ext cx="556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4" name="Rectangle 78"/>
            <p:cNvSpPr>
              <a:spLocks noChangeArrowheads="1"/>
            </p:cNvSpPr>
            <p:nvPr/>
          </p:nvSpPr>
          <p:spPr bwMode="auto">
            <a:xfrm>
              <a:off x="3329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5" name="Rectangle 79"/>
            <p:cNvSpPr>
              <a:spLocks noChangeArrowheads="1"/>
            </p:cNvSpPr>
            <p:nvPr/>
          </p:nvSpPr>
          <p:spPr bwMode="auto">
            <a:xfrm>
              <a:off x="3206" y="3735"/>
              <a:ext cx="124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136" name="Rectangle 80"/>
            <p:cNvSpPr>
              <a:spLocks noChangeArrowheads="1"/>
            </p:cNvSpPr>
            <p:nvPr/>
          </p:nvSpPr>
          <p:spPr bwMode="auto">
            <a:xfrm>
              <a:off x="3044" y="3735"/>
              <a:ext cx="505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“A”</a:t>
              </a:r>
            </a:p>
          </p:txBody>
        </p:sp>
      </p:grpSp>
      <p:sp>
        <p:nvSpPr>
          <p:cNvPr id="45137" name="Line 81"/>
          <p:cNvSpPr>
            <a:spLocks noChangeShapeType="1"/>
          </p:cNvSpPr>
          <p:nvPr/>
        </p:nvSpPr>
        <p:spPr bwMode="auto">
          <a:xfrm>
            <a:off x="3143250" y="6143625"/>
            <a:ext cx="1357313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8" name="Line 82"/>
          <p:cNvSpPr>
            <a:spLocks noChangeShapeType="1"/>
          </p:cNvSpPr>
          <p:nvPr/>
        </p:nvSpPr>
        <p:spPr bwMode="auto">
          <a:xfrm flipV="1">
            <a:off x="5786438" y="6142038"/>
            <a:ext cx="1357312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39" name="Line 83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5140" name="Line 84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1237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1" name="Object 1"/>
          <p:cNvGraphicFramePr>
            <a:graphicFrameLocks noChangeAspect="1"/>
          </p:cNvGraphicFramePr>
          <p:nvPr/>
        </p:nvGraphicFramePr>
        <p:xfrm>
          <a:off x="1066800" y="247650"/>
          <a:ext cx="7010400" cy="636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1" r:id="rId5" imgW="5613480" imgH="5095080" progId="">
                  <p:embed/>
                </p:oleObj>
              </mc:Choice>
              <mc:Fallback>
                <p:oleObj r:id="rId5" imgW="5613480" imgH="5095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47650"/>
                        <a:ext cx="7010400" cy="636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329676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5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47106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107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7108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109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0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1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2" name="Rectangle 8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3" name="Rectangle 9"/>
            <p:cNvSpPr>
              <a:spLocks noChangeArrowheads="1"/>
            </p:cNvSpPr>
            <p:nvPr/>
          </p:nvSpPr>
          <p:spPr bwMode="auto">
            <a:xfrm>
              <a:off x="1066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7114" name="Rectangle 10"/>
            <p:cNvSpPr>
              <a:spLocks noChangeArrowheads="1"/>
            </p:cNvSpPr>
            <p:nvPr/>
          </p:nvSpPr>
          <p:spPr bwMode="auto">
            <a:xfrm>
              <a:off x="137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5" name="Rectangle 11"/>
            <p:cNvSpPr>
              <a:spLocks noChangeArrowheads="1"/>
            </p:cNvSpPr>
            <p:nvPr/>
          </p:nvSpPr>
          <p:spPr bwMode="auto">
            <a:xfrm>
              <a:off x="1422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7116" name="Rectangle 12"/>
            <p:cNvSpPr>
              <a:spLocks noChangeArrowheads="1"/>
            </p:cNvSpPr>
            <p:nvPr/>
          </p:nvSpPr>
          <p:spPr bwMode="auto">
            <a:xfrm>
              <a:off x="182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7" name="Rectangle 13"/>
            <p:cNvSpPr>
              <a:spLocks noChangeArrowheads="1"/>
            </p:cNvSpPr>
            <p:nvPr/>
          </p:nvSpPr>
          <p:spPr bwMode="auto">
            <a:xfrm>
              <a:off x="2120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7118" name="Rectangle 14"/>
            <p:cNvSpPr>
              <a:spLocks noChangeArrowheads="1"/>
            </p:cNvSpPr>
            <p:nvPr/>
          </p:nvSpPr>
          <p:spPr bwMode="auto">
            <a:xfrm>
              <a:off x="222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19" name="Rectangle 15"/>
            <p:cNvSpPr>
              <a:spLocks noChangeArrowheads="1"/>
            </p:cNvSpPr>
            <p:nvPr/>
          </p:nvSpPr>
          <p:spPr bwMode="auto">
            <a:xfrm>
              <a:off x="2522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7120" name="Rectangle 16"/>
            <p:cNvSpPr>
              <a:spLocks noChangeArrowheads="1"/>
            </p:cNvSpPr>
            <p:nvPr/>
          </p:nvSpPr>
          <p:spPr bwMode="auto">
            <a:xfrm>
              <a:off x="3894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1" name="Rectangle 17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2" name="Rectangle 18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3" name="Rectangle 19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4" name="Rectangle 20"/>
            <p:cNvSpPr>
              <a:spLocks noChangeArrowheads="1"/>
            </p:cNvSpPr>
            <p:nvPr/>
          </p:nvSpPr>
          <p:spPr bwMode="auto">
            <a:xfrm>
              <a:off x="1423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7125" name="Rectangle 21"/>
            <p:cNvSpPr>
              <a:spLocks noChangeArrowheads="1"/>
            </p:cNvSpPr>
            <p:nvPr/>
          </p:nvSpPr>
          <p:spPr bwMode="auto">
            <a:xfrm>
              <a:off x="184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6" name="Rectangle 22"/>
            <p:cNvSpPr>
              <a:spLocks noChangeArrowheads="1"/>
            </p:cNvSpPr>
            <p:nvPr/>
          </p:nvSpPr>
          <p:spPr bwMode="auto">
            <a:xfrm>
              <a:off x="2119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7127" name="Rectangle 23"/>
            <p:cNvSpPr>
              <a:spLocks noChangeArrowheads="1"/>
            </p:cNvSpPr>
            <p:nvPr/>
          </p:nvSpPr>
          <p:spPr bwMode="auto">
            <a:xfrm>
              <a:off x="219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28" name="Rectangle 24"/>
            <p:cNvSpPr>
              <a:spLocks noChangeArrowheads="1"/>
            </p:cNvSpPr>
            <p:nvPr/>
          </p:nvSpPr>
          <p:spPr bwMode="auto">
            <a:xfrm>
              <a:off x="2493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7129" name="Rectangle 25"/>
            <p:cNvSpPr>
              <a:spLocks noChangeArrowheads="1"/>
            </p:cNvSpPr>
            <p:nvPr/>
          </p:nvSpPr>
          <p:spPr bwMode="auto">
            <a:xfrm>
              <a:off x="31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0" name="Rectangle 26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1" name="Rectangle 27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2" name="Rectangle 28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3" name="Rectangle 29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4" name="Rectangle 30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5" name="Rectangle 31"/>
            <p:cNvSpPr>
              <a:spLocks noChangeArrowheads="1"/>
            </p:cNvSpPr>
            <p:nvPr/>
          </p:nvSpPr>
          <p:spPr bwMode="auto">
            <a:xfrm>
              <a:off x="24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6" name="Rectangle 32"/>
            <p:cNvSpPr>
              <a:spLocks noChangeArrowheads="1"/>
            </p:cNvSpPr>
            <p:nvPr/>
          </p:nvSpPr>
          <p:spPr bwMode="auto">
            <a:xfrm>
              <a:off x="2841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47137" name="Rectangle 33"/>
            <p:cNvSpPr>
              <a:spLocks noChangeArrowheads="1"/>
            </p:cNvSpPr>
            <p:nvPr/>
          </p:nvSpPr>
          <p:spPr bwMode="auto">
            <a:xfrm>
              <a:off x="335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38" name="Rectangle 34"/>
            <p:cNvSpPr>
              <a:spLocks noChangeArrowheads="1"/>
            </p:cNvSpPr>
            <p:nvPr/>
          </p:nvSpPr>
          <p:spPr bwMode="auto">
            <a:xfrm>
              <a:off x="3544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7139" name="Rectangle 35"/>
            <p:cNvSpPr>
              <a:spLocks noChangeArrowheads="1"/>
            </p:cNvSpPr>
            <p:nvPr/>
          </p:nvSpPr>
          <p:spPr bwMode="auto">
            <a:xfrm>
              <a:off x="389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0" name="Rectangle 36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1" name="Rectangle 37"/>
            <p:cNvSpPr>
              <a:spLocks noChangeArrowheads="1"/>
            </p:cNvSpPr>
            <p:nvPr/>
          </p:nvSpPr>
          <p:spPr bwMode="auto">
            <a:xfrm>
              <a:off x="105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2" name="Rectangle 38"/>
            <p:cNvSpPr>
              <a:spLocks noChangeArrowheads="1"/>
            </p:cNvSpPr>
            <p:nvPr/>
          </p:nvSpPr>
          <p:spPr bwMode="auto">
            <a:xfrm>
              <a:off x="141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3" name="Rectangle 39"/>
            <p:cNvSpPr>
              <a:spLocks noChangeArrowheads="1"/>
            </p:cNvSpPr>
            <p:nvPr/>
          </p:nvSpPr>
          <p:spPr bwMode="auto">
            <a:xfrm>
              <a:off x="176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4" name="Rectangle 40"/>
            <p:cNvSpPr>
              <a:spLocks noChangeArrowheads="1"/>
            </p:cNvSpPr>
            <p:nvPr/>
          </p:nvSpPr>
          <p:spPr bwMode="auto">
            <a:xfrm>
              <a:off x="21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5" name="Rectangle 41"/>
            <p:cNvSpPr>
              <a:spLocks noChangeArrowheads="1"/>
            </p:cNvSpPr>
            <p:nvPr/>
          </p:nvSpPr>
          <p:spPr bwMode="auto">
            <a:xfrm>
              <a:off x="24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6" name="Rectangle 42"/>
            <p:cNvSpPr>
              <a:spLocks noChangeArrowheads="1"/>
            </p:cNvSpPr>
            <p:nvPr/>
          </p:nvSpPr>
          <p:spPr bwMode="auto">
            <a:xfrm>
              <a:off x="2831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47147" name="Rectangle 43"/>
            <p:cNvSpPr>
              <a:spLocks noChangeArrowheads="1"/>
            </p:cNvSpPr>
            <p:nvPr/>
          </p:nvSpPr>
          <p:spPr bwMode="auto">
            <a:xfrm>
              <a:off x="305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8" name="Rectangle 44"/>
            <p:cNvSpPr>
              <a:spLocks noChangeArrowheads="1"/>
            </p:cNvSpPr>
            <p:nvPr/>
          </p:nvSpPr>
          <p:spPr bwMode="auto">
            <a:xfrm>
              <a:off x="31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49" name="Rectangle 45"/>
            <p:cNvSpPr>
              <a:spLocks noChangeArrowheads="1"/>
            </p:cNvSpPr>
            <p:nvPr/>
          </p:nvSpPr>
          <p:spPr bwMode="auto">
            <a:xfrm>
              <a:off x="3547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7150" name="Rectangle 46"/>
            <p:cNvSpPr>
              <a:spLocks noChangeArrowheads="1"/>
            </p:cNvSpPr>
            <p:nvPr/>
          </p:nvSpPr>
          <p:spPr bwMode="auto">
            <a:xfrm>
              <a:off x="399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1" name="Rectangle 47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2" name="Rectangle 48"/>
            <p:cNvSpPr>
              <a:spLocks noChangeArrowheads="1"/>
            </p:cNvSpPr>
            <p:nvPr/>
          </p:nvSpPr>
          <p:spPr bwMode="auto">
            <a:xfrm>
              <a:off x="105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3" name="Rectangle 49"/>
            <p:cNvSpPr>
              <a:spLocks noChangeArrowheads="1"/>
            </p:cNvSpPr>
            <p:nvPr/>
          </p:nvSpPr>
          <p:spPr bwMode="auto">
            <a:xfrm>
              <a:off x="141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4" name="Rectangle 50"/>
            <p:cNvSpPr>
              <a:spLocks noChangeArrowheads="1"/>
            </p:cNvSpPr>
            <p:nvPr/>
          </p:nvSpPr>
          <p:spPr bwMode="auto">
            <a:xfrm>
              <a:off x="176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5" name="Rectangle 51"/>
            <p:cNvSpPr>
              <a:spLocks noChangeArrowheads="1"/>
            </p:cNvSpPr>
            <p:nvPr/>
          </p:nvSpPr>
          <p:spPr bwMode="auto">
            <a:xfrm>
              <a:off x="21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6" name="Rectangle 52"/>
            <p:cNvSpPr>
              <a:spLocks noChangeArrowheads="1"/>
            </p:cNvSpPr>
            <p:nvPr/>
          </p:nvSpPr>
          <p:spPr bwMode="auto">
            <a:xfrm>
              <a:off x="2480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7157" name="Rectangle 53"/>
            <p:cNvSpPr>
              <a:spLocks noChangeArrowheads="1"/>
            </p:cNvSpPr>
            <p:nvPr/>
          </p:nvSpPr>
          <p:spPr bwMode="auto">
            <a:xfrm>
              <a:off x="276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8" name="Rectangle 54"/>
            <p:cNvSpPr>
              <a:spLocks noChangeArrowheads="1"/>
            </p:cNvSpPr>
            <p:nvPr/>
          </p:nvSpPr>
          <p:spPr bwMode="auto">
            <a:xfrm>
              <a:off x="28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59" name="Rectangle 55"/>
            <p:cNvSpPr>
              <a:spLocks noChangeArrowheads="1"/>
            </p:cNvSpPr>
            <p:nvPr/>
          </p:nvSpPr>
          <p:spPr bwMode="auto">
            <a:xfrm>
              <a:off x="31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0" name="Rectangle 56"/>
            <p:cNvSpPr>
              <a:spLocks noChangeArrowheads="1"/>
            </p:cNvSpPr>
            <p:nvPr/>
          </p:nvSpPr>
          <p:spPr bwMode="auto">
            <a:xfrm>
              <a:off x="35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1" name="Rectangle 57"/>
            <p:cNvSpPr>
              <a:spLocks noChangeArrowheads="1"/>
            </p:cNvSpPr>
            <p:nvPr/>
          </p:nvSpPr>
          <p:spPr bwMode="auto">
            <a:xfrm>
              <a:off x="3886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2" name="Rectangle 58"/>
            <p:cNvSpPr>
              <a:spLocks noChangeArrowheads="1"/>
            </p:cNvSpPr>
            <p:nvPr/>
          </p:nvSpPr>
          <p:spPr bwMode="auto">
            <a:xfrm>
              <a:off x="42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3" name="Rectangle 59"/>
            <p:cNvSpPr>
              <a:spLocks noChangeArrowheads="1"/>
            </p:cNvSpPr>
            <p:nvPr/>
          </p:nvSpPr>
          <p:spPr bwMode="auto">
            <a:xfrm>
              <a:off x="45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4" name="Rectangle 60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5" name="Rectangle 61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6" name="Rectangle 62"/>
            <p:cNvSpPr>
              <a:spLocks noChangeArrowheads="1"/>
            </p:cNvSpPr>
            <p:nvPr/>
          </p:nvSpPr>
          <p:spPr bwMode="auto">
            <a:xfrm>
              <a:off x="1106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7167" name="Rectangle 63"/>
            <p:cNvSpPr>
              <a:spLocks noChangeArrowheads="1"/>
            </p:cNvSpPr>
            <p:nvPr/>
          </p:nvSpPr>
          <p:spPr bwMode="auto">
            <a:xfrm>
              <a:off x="2542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8" name="Rectangle 64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69" name="Rectangle 65"/>
            <p:cNvSpPr>
              <a:spLocks noChangeArrowheads="1"/>
            </p:cNvSpPr>
            <p:nvPr/>
          </p:nvSpPr>
          <p:spPr bwMode="auto">
            <a:xfrm>
              <a:off x="1066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7170" name="Rectangle 66"/>
            <p:cNvSpPr>
              <a:spLocks noChangeArrowheads="1"/>
            </p:cNvSpPr>
            <p:nvPr/>
          </p:nvSpPr>
          <p:spPr bwMode="auto">
            <a:xfrm>
              <a:off x="1370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1" name="Rectangle 67"/>
            <p:cNvSpPr>
              <a:spLocks noChangeArrowheads="1"/>
            </p:cNvSpPr>
            <p:nvPr/>
          </p:nvSpPr>
          <p:spPr bwMode="auto">
            <a:xfrm>
              <a:off x="1454" y="1879"/>
              <a:ext cx="77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           </a:t>
              </a:r>
            </a:p>
          </p:txBody>
        </p:sp>
        <p:sp>
          <p:nvSpPr>
            <p:cNvPr id="47172" name="Rectangle 68"/>
            <p:cNvSpPr>
              <a:spLocks noChangeArrowheads="1"/>
            </p:cNvSpPr>
            <p:nvPr/>
          </p:nvSpPr>
          <p:spPr bwMode="auto">
            <a:xfrm>
              <a:off x="223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3" name="Rectangle 69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4" name="Rectangle 70"/>
            <p:cNvSpPr>
              <a:spLocks noChangeArrowheads="1"/>
            </p:cNvSpPr>
            <p:nvPr/>
          </p:nvSpPr>
          <p:spPr bwMode="auto">
            <a:xfrm>
              <a:off x="1057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5" name="Rectangle 71"/>
            <p:cNvSpPr>
              <a:spLocks noChangeArrowheads="1"/>
            </p:cNvSpPr>
            <p:nvPr/>
          </p:nvSpPr>
          <p:spPr bwMode="auto">
            <a:xfrm>
              <a:off x="1450" y="2031"/>
              <a:ext cx="8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              </a:t>
              </a:r>
            </a:p>
          </p:txBody>
        </p:sp>
        <p:sp>
          <p:nvSpPr>
            <p:cNvPr id="47176" name="Rectangle 72"/>
            <p:cNvSpPr>
              <a:spLocks noChangeArrowheads="1"/>
            </p:cNvSpPr>
            <p:nvPr/>
          </p:nvSpPr>
          <p:spPr bwMode="auto">
            <a:xfrm>
              <a:off x="225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7" name="Rectangle 73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8" name="Rectangle 74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79" name="Rectangle 75"/>
            <p:cNvSpPr>
              <a:spLocks noChangeArrowheads="1"/>
            </p:cNvSpPr>
            <p:nvPr/>
          </p:nvSpPr>
          <p:spPr bwMode="auto">
            <a:xfrm>
              <a:off x="1449" y="2183"/>
              <a:ext cx="8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Tquadro:         </a:t>
              </a:r>
            </a:p>
          </p:txBody>
        </p:sp>
        <p:sp>
          <p:nvSpPr>
            <p:cNvPr id="47180" name="Rectangle 76"/>
            <p:cNvSpPr>
              <a:spLocks noChangeArrowheads="1"/>
            </p:cNvSpPr>
            <p:nvPr/>
          </p:nvSpPr>
          <p:spPr bwMode="auto">
            <a:xfrm>
              <a:off x="22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1" name="Rectangle 77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2" name="Rectangle 78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3" name="Rectangle 79"/>
            <p:cNvSpPr>
              <a:spLocks noChangeArrowheads="1"/>
            </p:cNvSpPr>
            <p:nvPr/>
          </p:nvSpPr>
          <p:spPr bwMode="auto">
            <a:xfrm>
              <a:off x="703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4" name="Rectangle 80"/>
            <p:cNvSpPr>
              <a:spLocks noChangeArrowheads="1"/>
            </p:cNvSpPr>
            <p:nvPr/>
          </p:nvSpPr>
          <p:spPr bwMode="auto">
            <a:xfrm>
              <a:off x="1069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7185" name="Rectangle 81"/>
            <p:cNvSpPr>
              <a:spLocks noChangeArrowheads="1"/>
            </p:cNvSpPr>
            <p:nvPr/>
          </p:nvSpPr>
          <p:spPr bwMode="auto">
            <a:xfrm>
              <a:off x="1496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6" name="Rectangle 82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7" name="Rectangle 83"/>
            <p:cNvSpPr>
              <a:spLocks noChangeArrowheads="1"/>
            </p:cNvSpPr>
            <p:nvPr/>
          </p:nvSpPr>
          <p:spPr bwMode="auto">
            <a:xfrm>
              <a:off x="1764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8" name="Rectangle 84"/>
            <p:cNvSpPr>
              <a:spLocks noChangeArrowheads="1"/>
            </p:cNvSpPr>
            <p:nvPr/>
          </p:nvSpPr>
          <p:spPr bwMode="auto">
            <a:xfrm>
              <a:off x="2118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89" name="Rectangle 85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0" name="Rectangle 86"/>
            <p:cNvSpPr>
              <a:spLocks noChangeArrowheads="1"/>
            </p:cNvSpPr>
            <p:nvPr/>
          </p:nvSpPr>
          <p:spPr bwMode="auto">
            <a:xfrm>
              <a:off x="1410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1" name="Rectangle 87"/>
            <p:cNvSpPr>
              <a:spLocks noChangeArrowheads="1"/>
            </p:cNvSpPr>
            <p:nvPr/>
          </p:nvSpPr>
          <p:spPr bwMode="auto">
            <a:xfrm>
              <a:off x="1410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2" name="Rectangle 88"/>
            <p:cNvSpPr>
              <a:spLocks noChangeArrowheads="1"/>
            </p:cNvSpPr>
            <p:nvPr/>
          </p:nvSpPr>
          <p:spPr bwMode="auto">
            <a:xfrm>
              <a:off x="1410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3" name="Rectangle 89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4" name="Rectangle 90"/>
            <p:cNvSpPr>
              <a:spLocks noChangeArrowheads="1"/>
            </p:cNvSpPr>
            <p:nvPr/>
          </p:nvSpPr>
          <p:spPr bwMode="auto">
            <a:xfrm>
              <a:off x="1410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5" name="Rectangle 91"/>
            <p:cNvSpPr>
              <a:spLocks noChangeArrowheads="1"/>
            </p:cNvSpPr>
            <p:nvPr/>
          </p:nvSpPr>
          <p:spPr bwMode="auto">
            <a:xfrm>
              <a:off x="1410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6" name="Rectangle 92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7197" name="Rectangle 93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7198" name="Rectangle 94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542679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29" name="Object 1"/>
          <p:cNvGraphicFramePr>
            <a:graphicFrameLocks noChangeAspect="1"/>
          </p:cNvGraphicFramePr>
          <p:nvPr/>
        </p:nvGraphicFramePr>
        <p:xfrm>
          <a:off x="1066800" y="228600"/>
          <a:ext cx="7010400" cy="636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5" r:id="rId5" imgW="5612760" imgH="5106960" progId="">
                  <p:embed/>
                </p:oleObj>
              </mc:Choice>
              <mc:Fallback>
                <p:oleObj r:id="rId5" imgW="5612760" imgH="51069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"/>
                        <a:ext cx="7010400" cy="636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941668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1"/>
          <p:cNvGrpSpPr>
            <a:grpSpLocks/>
          </p:cNvGrpSpPr>
          <p:nvPr/>
        </p:nvGrpSpPr>
        <p:grpSpPr bwMode="auto">
          <a:xfrm>
            <a:off x="1090613" y="228600"/>
            <a:ext cx="7008812" cy="6359525"/>
            <a:chOff x="687" y="144"/>
            <a:chExt cx="4415" cy="4006"/>
          </a:xfrm>
        </p:grpSpPr>
        <p:sp>
          <p:nvSpPr>
            <p:cNvPr id="49154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5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49156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157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8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0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1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49162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3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49164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5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49166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7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49168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69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0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1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2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49173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4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49175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6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49177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8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79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0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1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2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3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4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49185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6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49187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8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89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0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1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2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3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4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49195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6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7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49198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199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0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1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2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3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4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05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6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7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8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09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0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1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2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3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4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49215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6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7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49218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19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49220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1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2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3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Quadro;</a:t>
              </a:r>
            </a:p>
          </p:txBody>
        </p:sp>
        <p:sp>
          <p:nvSpPr>
            <p:cNvPr id="49224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5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6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7" name="Rectangle 75"/>
            <p:cNvSpPr>
              <a:spLocks noChangeArrowheads="1"/>
            </p:cNvSpPr>
            <p:nvPr/>
          </p:nvSpPr>
          <p:spPr bwMode="auto">
            <a:xfrm>
              <a:off x="1870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28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29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0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1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2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49233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4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5" name="Rectangle 83"/>
            <p:cNvSpPr>
              <a:spLocks noChangeArrowheads="1"/>
            </p:cNvSpPr>
            <p:nvPr/>
          </p:nvSpPr>
          <p:spPr bwMode="auto">
            <a:xfrm>
              <a:off x="1343" y="2638"/>
              <a:ext cx="134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De_Cima (Buffer);      </a:t>
              </a:r>
            </a:p>
          </p:txBody>
        </p:sp>
        <p:sp>
          <p:nvSpPr>
            <p:cNvPr id="49236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37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38" name="Rectangle 86"/>
            <p:cNvSpPr>
              <a:spLocks noChangeArrowheads="1"/>
            </p:cNvSpPr>
            <p:nvPr/>
          </p:nvSpPr>
          <p:spPr bwMode="auto">
            <a:xfrm>
              <a:off x="1488" y="2790"/>
              <a:ext cx="175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Qenv.Info := Buffer;                    </a:t>
              </a:r>
            </a:p>
          </p:txBody>
        </p:sp>
        <p:sp>
          <p:nvSpPr>
            <p:cNvPr id="49239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0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1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2" name="Rectangle 90"/>
            <p:cNvSpPr>
              <a:spLocks noChangeArrowheads="1"/>
            </p:cNvSpPr>
            <p:nvPr/>
          </p:nvSpPr>
          <p:spPr bwMode="auto">
            <a:xfrm>
              <a:off x="1386" y="2942"/>
              <a:ext cx="129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EnviaQuadro (Qenv);</a:t>
              </a:r>
            </a:p>
          </p:txBody>
        </p:sp>
        <p:sp>
          <p:nvSpPr>
            <p:cNvPr id="49243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4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5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6" name="Rectangle 94"/>
            <p:cNvSpPr>
              <a:spLocks noChangeArrowheads="1"/>
            </p:cNvSpPr>
            <p:nvPr/>
          </p:nvSpPr>
          <p:spPr bwMode="auto">
            <a:xfrm>
              <a:off x="2253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7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48" name="Rectangle 96"/>
            <p:cNvSpPr>
              <a:spLocks noChangeArrowheads="1"/>
            </p:cNvSpPr>
            <p:nvPr/>
          </p:nvSpPr>
          <p:spPr bwMode="auto">
            <a:xfrm>
              <a:off x="1821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49" name="Rectangle 97"/>
            <p:cNvSpPr>
              <a:spLocks noChangeArrowheads="1"/>
            </p:cNvSpPr>
            <p:nvPr/>
          </p:nvSpPr>
          <p:spPr bwMode="auto">
            <a:xfrm>
              <a:off x="2420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250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1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9252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49253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79117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7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0178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179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0180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181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2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3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4" name="Rectangle 8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5" name="Rectangle 9"/>
            <p:cNvSpPr>
              <a:spLocks noChangeArrowheads="1"/>
            </p:cNvSpPr>
            <p:nvPr/>
          </p:nvSpPr>
          <p:spPr bwMode="auto">
            <a:xfrm>
              <a:off x="1066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0186" name="Rectangle 10"/>
            <p:cNvSpPr>
              <a:spLocks noChangeArrowheads="1"/>
            </p:cNvSpPr>
            <p:nvPr/>
          </p:nvSpPr>
          <p:spPr bwMode="auto">
            <a:xfrm>
              <a:off x="137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7" name="Rectangle 11"/>
            <p:cNvSpPr>
              <a:spLocks noChangeArrowheads="1"/>
            </p:cNvSpPr>
            <p:nvPr/>
          </p:nvSpPr>
          <p:spPr bwMode="auto">
            <a:xfrm>
              <a:off x="1422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0188" name="Rectangle 12"/>
            <p:cNvSpPr>
              <a:spLocks noChangeArrowheads="1"/>
            </p:cNvSpPr>
            <p:nvPr/>
          </p:nvSpPr>
          <p:spPr bwMode="auto">
            <a:xfrm>
              <a:off x="182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89" name="Rectangle 13"/>
            <p:cNvSpPr>
              <a:spLocks noChangeArrowheads="1"/>
            </p:cNvSpPr>
            <p:nvPr/>
          </p:nvSpPr>
          <p:spPr bwMode="auto">
            <a:xfrm>
              <a:off x="2120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0190" name="Rectangle 14"/>
            <p:cNvSpPr>
              <a:spLocks noChangeArrowheads="1"/>
            </p:cNvSpPr>
            <p:nvPr/>
          </p:nvSpPr>
          <p:spPr bwMode="auto">
            <a:xfrm>
              <a:off x="222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1" name="Rectangle 15"/>
            <p:cNvSpPr>
              <a:spLocks noChangeArrowheads="1"/>
            </p:cNvSpPr>
            <p:nvPr/>
          </p:nvSpPr>
          <p:spPr bwMode="auto">
            <a:xfrm>
              <a:off x="2522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0192" name="Rectangle 16"/>
            <p:cNvSpPr>
              <a:spLocks noChangeArrowheads="1"/>
            </p:cNvSpPr>
            <p:nvPr/>
          </p:nvSpPr>
          <p:spPr bwMode="auto">
            <a:xfrm>
              <a:off x="3894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3" name="Rectangle 17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4" name="Rectangle 18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5" name="Rectangle 19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6" name="Rectangle 20"/>
            <p:cNvSpPr>
              <a:spLocks noChangeArrowheads="1"/>
            </p:cNvSpPr>
            <p:nvPr/>
          </p:nvSpPr>
          <p:spPr bwMode="auto">
            <a:xfrm>
              <a:off x="1423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0197" name="Rectangle 21"/>
            <p:cNvSpPr>
              <a:spLocks noChangeArrowheads="1"/>
            </p:cNvSpPr>
            <p:nvPr/>
          </p:nvSpPr>
          <p:spPr bwMode="auto">
            <a:xfrm>
              <a:off x="184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198" name="Rectangle 22"/>
            <p:cNvSpPr>
              <a:spLocks noChangeArrowheads="1"/>
            </p:cNvSpPr>
            <p:nvPr/>
          </p:nvSpPr>
          <p:spPr bwMode="auto">
            <a:xfrm>
              <a:off x="2119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0199" name="Rectangle 23"/>
            <p:cNvSpPr>
              <a:spLocks noChangeArrowheads="1"/>
            </p:cNvSpPr>
            <p:nvPr/>
          </p:nvSpPr>
          <p:spPr bwMode="auto">
            <a:xfrm>
              <a:off x="219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0" name="Rectangle 24"/>
            <p:cNvSpPr>
              <a:spLocks noChangeArrowheads="1"/>
            </p:cNvSpPr>
            <p:nvPr/>
          </p:nvSpPr>
          <p:spPr bwMode="auto">
            <a:xfrm>
              <a:off x="2493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0201" name="Rectangle 25"/>
            <p:cNvSpPr>
              <a:spLocks noChangeArrowheads="1"/>
            </p:cNvSpPr>
            <p:nvPr/>
          </p:nvSpPr>
          <p:spPr bwMode="auto">
            <a:xfrm>
              <a:off x="31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2" name="Rectangle 26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3" name="Rectangle 27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4" name="Rectangle 28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5" name="Rectangle 29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6" name="Rectangle 30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7" name="Rectangle 31"/>
            <p:cNvSpPr>
              <a:spLocks noChangeArrowheads="1"/>
            </p:cNvSpPr>
            <p:nvPr/>
          </p:nvSpPr>
          <p:spPr bwMode="auto">
            <a:xfrm>
              <a:off x="24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08" name="Rectangle 32"/>
            <p:cNvSpPr>
              <a:spLocks noChangeArrowheads="1"/>
            </p:cNvSpPr>
            <p:nvPr/>
          </p:nvSpPr>
          <p:spPr bwMode="auto">
            <a:xfrm>
              <a:off x="2841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0209" name="Rectangle 33"/>
            <p:cNvSpPr>
              <a:spLocks noChangeArrowheads="1"/>
            </p:cNvSpPr>
            <p:nvPr/>
          </p:nvSpPr>
          <p:spPr bwMode="auto">
            <a:xfrm>
              <a:off x="335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0" name="Rectangle 34"/>
            <p:cNvSpPr>
              <a:spLocks noChangeArrowheads="1"/>
            </p:cNvSpPr>
            <p:nvPr/>
          </p:nvSpPr>
          <p:spPr bwMode="auto">
            <a:xfrm>
              <a:off x="3544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0211" name="Rectangle 35"/>
            <p:cNvSpPr>
              <a:spLocks noChangeArrowheads="1"/>
            </p:cNvSpPr>
            <p:nvPr/>
          </p:nvSpPr>
          <p:spPr bwMode="auto">
            <a:xfrm>
              <a:off x="389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2" name="Rectangle 36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3" name="Rectangle 37"/>
            <p:cNvSpPr>
              <a:spLocks noChangeArrowheads="1"/>
            </p:cNvSpPr>
            <p:nvPr/>
          </p:nvSpPr>
          <p:spPr bwMode="auto">
            <a:xfrm>
              <a:off x="105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4" name="Rectangle 38"/>
            <p:cNvSpPr>
              <a:spLocks noChangeArrowheads="1"/>
            </p:cNvSpPr>
            <p:nvPr/>
          </p:nvSpPr>
          <p:spPr bwMode="auto">
            <a:xfrm>
              <a:off x="141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5" name="Rectangle 39"/>
            <p:cNvSpPr>
              <a:spLocks noChangeArrowheads="1"/>
            </p:cNvSpPr>
            <p:nvPr/>
          </p:nvSpPr>
          <p:spPr bwMode="auto">
            <a:xfrm>
              <a:off x="176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6" name="Rectangle 40"/>
            <p:cNvSpPr>
              <a:spLocks noChangeArrowheads="1"/>
            </p:cNvSpPr>
            <p:nvPr/>
          </p:nvSpPr>
          <p:spPr bwMode="auto">
            <a:xfrm>
              <a:off x="21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7" name="Rectangle 41"/>
            <p:cNvSpPr>
              <a:spLocks noChangeArrowheads="1"/>
            </p:cNvSpPr>
            <p:nvPr/>
          </p:nvSpPr>
          <p:spPr bwMode="auto">
            <a:xfrm>
              <a:off x="24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18" name="Rectangle 42"/>
            <p:cNvSpPr>
              <a:spLocks noChangeArrowheads="1"/>
            </p:cNvSpPr>
            <p:nvPr/>
          </p:nvSpPr>
          <p:spPr bwMode="auto">
            <a:xfrm>
              <a:off x="2831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0219" name="Rectangle 43"/>
            <p:cNvSpPr>
              <a:spLocks noChangeArrowheads="1"/>
            </p:cNvSpPr>
            <p:nvPr/>
          </p:nvSpPr>
          <p:spPr bwMode="auto">
            <a:xfrm>
              <a:off x="305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0" name="Rectangle 44"/>
            <p:cNvSpPr>
              <a:spLocks noChangeArrowheads="1"/>
            </p:cNvSpPr>
            <p:nvPr/>
          </p:nvSpPr>
          <p:spPr bwMode="auto">
            <a:xfrm>
              <a:off x="31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1" name="Rectangle 45"/>
            <p:cNvSpPr>
              <a:spLocks noChangeArrowheads="1"/>
            </p:cNvSpPr>
            <p:nvPr/>
          </p:nvSpPr>
          <p:spPr bwMode="auto">
            <a:xfrm>
              <a:off x="3547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0222" name="Rectangle 46"/>
            <p:cNvSpPr>
              <a:spLocks noChangeArrowheads="1"/>
            </p:cNvSpPr>
            <p:nvPr/>
          </p:nvSpPr>
          <p:spPr bwMode="auto">
            <a:xfrm>
              <a:off x="399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3" name="Rectangle 47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4" name="Rectangle 48"/>
            <p:cNvSpPr>
              <a:spLocks noChangeArrowheads="1"/>
            </p:cNvSpPr>
            <p:nvPr/>
          </p:nvSpPr>
          <p:spPr bwMode="auto">
            <a:xfrm>
              <a:off x="105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5" name="Rectangle 49"/>
            <p:cNvSpPr>
              <a:spLocks noChangeArrowheads="1"/>
            </p:cNvSpPr>
            <p:nvPr/>
          </p:nvSpPr>
          <p:spPr bwMode="auto">
            <a:xfrm>
              <a:off x="141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6" name="Rectangle 50"/>
            <p:cNvSpPr>
              <a:spLocks noChangeArrowheads="1"/>
            </p:cNvSpPr>
            <p:nvPr/>
          </p:nvSpPr>
          <p:spPr bwMode="auto">
            <a:xfrm>
              <a:off x="176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7" name="Rectangle 51"/>
            <p:cNvSpPr>
              <a:spLocks noChangeArrowheads="1"/>
            </p:cNvSpPr>
            <p:nvPr/>
          </p:nvSpPr>
          <p:spPr bwMode="auto">
            <a:xfrm>
              <a:off x="21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28" name="Rectangle 52"/>
            <p:cNvSpPr>
              <a:spLocks noChangeArrowheads="1"/>
            </p:cNvSpPr>
            <p:nvPr/>
          </p:nvSpPr>
          <p:spPr bwMode="auto">
            <a:xfrm>
              <a:off x="2480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0229" name="Rectangle 53"/>
            <p:cNvSpPr>
              <a:spLocks noChangeArrowheads="1"/>
            </p:cNvSpPr>
            <p:nvPr/>
          </p:nvSpPr>
          <p:spPr bwMode="auto">
            <a:xfrm>
              <a:off x="2767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0" name="Rectangle 54"/>
            <p:cNvSpPr>
              <a:spLocks noChangeArrowheads="1"/>
            </p:cNvSpPr>
            <p:nvPr/>
          </p:nvSpPr>
          <p:spPr bwMode="auto">
            <a:xfrm>
              <a:off x="28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1" name="Rectangle 55"/>
            <p:cNvSpPr>
              <a:spLocks noChangeArrowheads="1"/>
            </p:cNvSpPr>
            <p:nvPr/>
          </p:nvSpPr>
          <p:spPr bwMode="auto">
            <a:xfrm>
              <a:off x="31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2" name="Rectangle 56"/>
            <p:cNvSpPr>
              <a:spLocks noChangeArrowheads="1"/>
            </p:cNvSpPr>
            <p:nvPr/>
          </p:nvSpPr>
          <p:spPr bwMode="auto">
            <a:xfrm>
              <a:off x="35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3" name="Rectangle 57"/>
            <p:cNvSpPr>
              <a:spLocks noChangeArrowheads="1"/>
            </p:cNvSpPr>
            <p:nvPr/>
          </p:nvSpPr>
          <p:spPr bwMode="auto">
            <a:xfrm>
              <a:off x="3886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4" name="Rectangle 58"/>
            <p:cNvSpPr>
              <a:spLocks noChangeArrowheads="1"/>
            </p:cNvSpPr>
            <p:nvPr/>
          </p:nvSpPr>
          <p:spPr bwMode="auto">
            <a:xfrm>
              <a:off x="42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5" name="Rectangle 59"/>
            <p:cNvSpPr>
              <a:spLocks noChangeArrowheads="1"/>
            </p:cNvSpPr>
            <p:nvPr/>
          </p:nvSpPr>
          <p:spPr bwMode="auto">
            <a:xfrm>
              <a:off x="45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6" name="Rectangle 60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7" name="Rectangle 61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38" name="Rectangle 62"/>
            <p:cNvSpPr>
              <a:spLocks noChangeArrowheads="1"/>
            </p:cNvSpPr>
            <p:nvPr/>
          </p:nvSpPr>
          <p:spPr bwMode="auto">
            <a:xfrm>
              <a:off x="1108" y="1727"/>
              <a:ext cx="149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</a:t>
              </a:r>
            </a:p>
          </p:txBody>
        </p:sp>
        <p:sp>
          <p:nvSpPr>
            <p:cNvPr id="50239" name="Rectangle 63"/>
            <p:cNvSpPr>
              <a:spLocks noChangeArrowheads="1"/>
            </p:cNvSpPr>
            <p:nvPr/>
          </p:nvSpPr>
          <p:spPr bwMode="auto">
            <a:xfrm>
              <a:off x="2571" y="1727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0240" name="Rectangle 64"/>
            <p:cNvSpPr>
              <a:spLocks noChangeArrowheads="1"/>
            </p:cNvSpPr>
            <p:nvPr/>
          </p:nvSpPr>
          <p:spPr bwMode="auto">
            <a:xfrm>
              <a:off x="261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1" name="Rectangle 65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2" name="Rectangle 66"/>
            <p:cNvSpPr>
              <a:spLocks noChangeArrowheads="1"/>
            </p:cNvSpPr>
            <p:nvPr/>
          </p:nvSpPr>
          <p:spPr bwMode="auto">
            <a:xfrm>
              <a:off x="1066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0243" name="Rectangle 67"/>
            <p:cNvSpPr>
              <a:spLocks noChangeArrowheads="1"/>
            </p:cNvSpPr>
            <p:nvPr/>
          </p:nvSpPr>
          <p:spPr bwMode="auto">
            <a:xfrm>
              <a:off x="1370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4" name="Rectangle 68"/>
            <p:cNvSpPr>
              <a:spLocks noChangeArrowheads="1"/>
            </p:cNvSpPr>
            <p:nvPr/>
          </p:nvSpPr>
          <p:spPr bwMode="auto">
            <a:xfrm>
              <a:off x="1438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50245" name="Rectangle 69"/>
            <p:cNvSpPr>
              <a:spLocks noChangeArrowheads="1"/>
            </p:cNvSpPr>
            <p:nvPr/>
          </p:nvSpPr>
          <p:spPr bwMode="auto">
            <a:xfrm>
              <a:off x="223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6" name="Rectangle 70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7" name="Rectangle 71"/>
            <p:cNvSpPr>
              <a:spLocks noChangeArrowheads="1"/>
            </p:cNvSpPr>
            <p:nvPr/>
          </p:nvSpPr>
          <p:spPr bwMode="auto">
            <a:xfrm>
              <a:off x="1057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48" name="Rectangle 72"/>
            <p:cNvSpPr>
              <a:spLocks noChangeArrowheads="1"/>
            </p:cNvSpPr>
            <p:nvPr/>
          </p:nvSpPr>
          <p:spPr bwMode="auto">
            <a:xfrm>
              <a:off x="1419" y="2031"/>
              <a:ext cx="26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Qrec</a:t>
              </a:r>
            </a:p>
          </p:txBody>
        </p:sp>
        <p:sp>
          <p:nvSpPr>
            <p:cNvPr id="50249" name="Rectangle 73"/>
            <p:cNvSpPr>
              <a:spLocks noChangeArrowheads="1"/>
            </p:cNvSpPr>
            <p:nvPr/>
          </p:nvSpPr>
          <p:spPr bwMode="auto">
            <a:xfrm>
              <a:off x="1701" y="2031"/>
              <a:ext cx="5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50250" name="Rectangle 74"/>
            <p:cNvSpPr>
              <a:spLocks noChangeArrowheads="1"/>
            </p:cNvSpPr>
            <p:nvPr/>
          </p:nvSpPr>
          <p:spPr bwMode="auto">
            <a:xfrm>
              <a:off x="2234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1" name="Rectangle 75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2" name="Rectangle 76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3" name="Rectangle 77"/>
            <p:cNvSpPr>
              <a:spLocks noChangeArrowheads="1"/>
            </p:cNvSpPr>
            <p:nvPr/>
          </p:nvSpPr>
          <p:spPr bwMode="auto">
            <a:xfrm>
              <a:off x="1855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254" name="Rectangle 78"/>
            <p:cNvSpPr>
              <a:spLocks noChangeArrowheads="1"/>
            </p:cNvSpPr>
            <p:nvPr/>
          </p:nvSpPr>
          <p:spPr bwMode="auto">
            <a:xfrm>
              <a:off x="22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5" name="Rectangle 79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6" name="Rectangle 80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7" name="Rectangle 81"/>
            <p:cNvSpPr>
              <a:spLocks noChangeArrowheads="1"/>
            </p:cNvSpPr>
            <p:nvPr/>
          </p:nvSpPr>
          <p:spPr bwMode="auto">
            <a:xfrm>
              <a:off x="703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58" name="Rectangle 82"/>
            <p:cNvSpPr>
              <a:spLocks noChangeArrowheads="1"/>
            </p:cNvSpPr>
            <p:nvPr/>
          </p:nvSpPr>
          <p:spPr bwMode="auto">
            <a:xfrm>
              <a:off x="1069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0259" name="Rectangle 83"/>
            <p:cNvSpPr>
              <a:spLocks noChangeArrowheads="1"/>
            </p:cNvSpPr>
            <p:nvPr/>
          </p:nvSpPr>
          <p:spPr bwMode="auto">
            <a:xfrm>
              <a:off x="1496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0" name="Rectangle 84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1" name="Rectangle 85"/>
            <p:cNvSpPr>
              <a:spLocks noChangeArrowheads="1"/>
            </p:cNvSpPr>
            <p:nvPr/>
          </p:nvSpPr>
          <p:spPr bwMode="auto">
            <a:xfrm>
              <a:off x="1764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2" name="Rectangle 86"/>
            <p:cNvSpPr>
              <a:spLocks noChangeArrowheads="1"/>
            </p:cNvSpPr>
            <p:nvPr/>
          </p:nvSpPr>
          <p:spPr bwMode="auto">
            <a:xfrm>
              <a:off x="2118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3" name="Rectangle 87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4" name="Rectangle 88"/>
            <p:cNvSpPr>
              <a:spLocks noChangeArrowheads="1"/>
            </p:cNvSpPr>
            <p:nvPr/>
          </p:nvSpPr>
          <p:spPr bwMode="auto">
            <a:xfrm>
              <a:off x="1410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5" name="Rectangle 89"/>
            <p:cNvSpPr>
              <a:spLocks noChangeArrowheads="1"/>
            </p:cNvSpPr>
            <p:nvPr/>
          </p:nvSpPr>
          <p:spPr bwMode="auto">
            <a:xfrm>
              <a:off x="1410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6" name="Rectangle 90"/>
            <p:cNvSpPr>
              <a:spLocks noChangeArrowheads="1"/>
            </p:cNvSpPr>
            <p:nvPr/>
          </p:nvSpPr>
          <p:spPr bwMode="auto">
            <a:xfrm>
              <a:off x="1410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7" name="Rectangle 91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8" name="Rectangle 92"/>
            <p:cNvSpPr>
              <a:spLocks noChangeArrowheads="1"/>
            </p:cNvSpPr>
            <p:nvPr/>
          </p:nvSpPr>
          <p:spPr bwMode="auto">
            <a:xfrm>
              <a:off x="1410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69" name="Rectangle 93"/>
            <p:cNvSpPr>
              <a:spLocks noChangeArrowheads="1"/>
            </p:cNvSpPr>
            <p:nvPr/>
          </p:nvSpPr>
          <p:spPr bwMode="auto">
            <a:xfrm>
              <a:off x="1410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70" name="Rectangle 94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0271" name="Rectangle 95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0272" name="Rectangle 96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602161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Group 1"/>
          <p:cNvGrpSpPr>
            <a:grpSpLocks/>
          </p:cNvGrpSpPr>
          <p:nvPr/>
        </p:nvGrpSpPr>
        <p:grpSpPr bwMode="auto">
          <a:xfrm>
            <a:off x="1042988" y="260350"/>
            <a:ext cx="7008812" cy="6359525"/>
            <a:chOff x="657" y="164"/>
            <a:chExt cx="4415" cy="4006"/>
          </a:xfrm>
        </p:grpSpPr>
        <p:sp>
          <p:nvSpPr>
            <p:cNvPr id="51202" name="Rectangle 2"/>
            <p:cNvSpPr>
              <a:spLocks noChangeArrowheads="1"/>
            </p:cNvSpPr>
            <p:nvPr/>
          </p:nvSpPr>
          <p:spPr bwMode="auto">
            <a:xfrm>
              <a:off x="657" y="16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3" name="Rectangle 3"/>
            <p:cNvSpPr>
              <a:spLocks noChangeArrowheads="1"/>
            </p:cNvSpPr>
            <p:nvPr/>
          </p:nvSpPr>
          <p:spPr bwMode="auto">
            <a:xfrm>
              <a:off x="1103" y="17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1204" name="Rectangle 4"/>
            <p:cNvSpPr>
              <a:spLocks noChangeArrowheads="1"/>
            </p:cNvSpPr>
            <p:nvPr/>
          </p:nvSpPr>
          <p:spPr bwMode="auto">
            <a:xfrm>
              <a:off x="1011" y="35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05" name="Rectangle 5"/>
            <p:cNvSpPr>
              <a:spLocks noChangeArrowheads="1"/>
            </p:cNvSpPr>
            <p:nvPr/>
          </p:nvSpPr>
          <p:spPr bwMode="auto">
            <a:xfrm>
              <a:off x="3229" y="17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6" name="Rectangle 6"/>
            <p:cNvSpPr>
              <a:spLocks noChangeArrowheads="1"/>
            </p:cNvSpPr>
            <p:nvPr/>
          </p:nvSpPr>
          <p:spPr bwMode="auto">
            <a:xfrm>
              <a:off x="688" y="38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7" name="Rectangle 7"/>
            <p:cNvSpPr>
              <a:spLocks noChangeArrowheads="1"/>
            </p:cNvSpPr>
            <p:nvPr/>
          </p:nvSpPr>
          <p:spPr bwMode="auto">
            <a:xfrm>
              <a:off x="68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08" name="Rectangle 8"/>
            <p:cNvSpPr>
              <a:spLocks noChangeArrowheads="1"/>
            </p:cNvSpPr>
            <p:nvPr/>
          </p:nvSpPr>
          <p:spPr bwMode="auto">
            <a:xfrm>
              <a:off x="1051" y="53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1209" name="Rectangle 9"/>
            <p:cNvSpPr>
              <a:spLocks noChangeArrowheads="1"/>
            </p:cNvSpPr>
            <p:nvPr/>
          </p:nvSpPr>
          <p:spPr bwMode="auto">
            <a:xfrm>
              <a:off x="1358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0" name="Rectangle 10"/>
            <p:cNvSpPr>
              <a:spLocks noChangeArrowheads="1"/>
            </p:cNvSpPr>
            <p:nvPr/>
          </p:nvSpPr>
          <p:spPr bwMode="auto">
            <a:xfrm>
              <a:off x="1407" y="53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1211" name="Rectangle 11"/>
            <p:cNvSpPr>
              <a:spLocks noChangeArrowheads="1"/>
            </p:cNvSpPr>
            <p:nvPr/>
          </p:nvSpPr>
          <p:spPr bwMode="auto">
            <a:xfrm>
              <a:off x="1805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2" name="Rectangle 12"/>
            <p:cNvSpPr>
              <a:spLocks noChangeArrowheads="1"/>
            </p:cNvSpPr>
            <p:nvPr/>
          </p:nvSpPr>
          <p:spPr bwMode="auto">
            <a:xfrm>
              <a:off x="2105" y="53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1213" name="Rectangle 13"/>
            <p:cNvSpPr>
              <a:spLocks noChangeArrowheads="1"/>
            </p:cNvSpPr>
            <p:nvPr/>
          </p:nvSpPr>
          <p:spPr bwMode="auto">
            <a:xfrm>
              <a:off x="2210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4" name="Rectangle 14"/>
            <p:cNvSpPr>
              <a:spLocks noChangeArrowheads="1"/>
            </p:cNvSpPr>
            <p:nvPr/>
          </p:nvSpPr>
          <p:spPr bwMode="auto">
            <a:xfrm>
              <a:off x="2507" y="53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1215" name="Rectangle 15"/>
            <p:cNvSpPr>
              <a:spLocks noChangeArrowheads="1"/>
            </p:cNvSpPr>
            <p:nvPr/>
          </p:nvSpPr>
          <p:spPr bwMode="auto">
            <a:xfrm>
              <a:off x="3879" y="53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6" name="Rectangle 16"/>
            <p:cNvSpPr>
              <a:spLocks noChangeArrowheads="1"/>
            </p:cNvSpPr>
            <p:nvPr/>
          </p:nvSpPr>
          <p:spPr bwMode="auto">
            <a:xfrm>
              <a:off x="688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7" name="Rectangle 17"/>
            <p:cNvSpPr>
              <a:spLocks noChangeArrowheads="1"/>
            </p:cNvSpPr>
            <p:nvPr/>
          </p:nvSpPr>
          <p:spPr bwMode="auto">
            <a:xfrm>
              <a:off x="1042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18" name="Rectangle 18"/>
            <p:cNvSpPr>
              <a:spLocks noChangeArrowheads="1"/>
            </p:cNvSpPr>
            <p:nvPr/>
          </p:nvSpPr>
          <p:spPr bwMode="auto">
            <a:xfrm>
              <a:off x="1407" y="68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1219" name="Rectangle 19"/>
            <p:cNvSpPr>
              <a:spLocks noChangeArrowheads="1"/>
            </p:cNvSpPr>
            <p:nvPr/>
          </p:nvSpPr>
          <p:spPr bwMode="auto">
            <a:xfrm>
              <a:off x="182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0" name="Rectangle 20"/>
            <p:cNvSpPr>
              <a:spLocks noChangeArrowheads="1"/>
            </p:cNvSpPr>
            <p:nvPr/>
          </p:nvSpPr>
          <p:spPr bwMode="auto">
            <a:xfrm>
              <a:off x="2104" y="68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1221" name="Rectangle 21"/>
            <p:cNvSpPr>
              <a:spLocks noChangeArrowheads="1"/>
            </p:cNvSpPr>
            <p:nvPr/>
          </p:nvSpPr>
          <p:spPr bwMode="auto">
            <a:xfrm>
              <a:off x="2177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2" name="Rectangle 22"/>
            <p:cNvSpPr>
              <a:spLocks noChangeArrowheads="1"/>
            </p:cNvSpPr>
            <p:nvPr/>
          </p:nvSpPr>
          <p:spPr bwMode="auto">
            <a:xfrm>
              <a:off x="2478" y="68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1223" name="Rectangle 23"/>
            <p:cNvSpPr>
              <a:spLocks noChangeArrowheads="1"/>
            </p:cNvSpPr>
            <p:nvPr/>
          </p:nvSpPr>
          <p:spPr bwMode="auto">
            <a:xfrm>
              <a:off x="3140" y="68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4" name="Rectangle 24"/>
            <p:cNvSpPr>
              <a:spLocks noChangeArrowheads="1"/>
            </p:cNvSpPr>
            <p:nvPr/>
          </p:nvSpPr>
          <p:spPr bwMode="auto">
            <a:xfrm>
              <a:off x="688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5" name="Rectangle 25"/>
            <p:cNvSpPr>
              <a:spLocks noChangeArrowheads="1"/>
            </p:cNvSpPr>
            <p:nvPr/>
          </p:nvSpPr>
          <p:spPr bwMode="auto">
            <a:xfrm>
              <a:off x="1042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6" name="Rectangle 26"/>
            <p:cNvSpPr>
              <a:spLocks noChangeArrowheads="1"/>
            </p:cNvSpPr>
            <p:nvPr/>
          </p:nvSpPr>
          <p:spPr bwMode="auto">
            <a:xfrm>
              <a:off x="139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7" name="Rectangle 27"/>
            <p:cNvSpPr>
              <a:spLocks noChangeArrowheads="1"/>
            </p:cNvSpPr>
            <p:nvPr/>
          </p:nvSpPr>
          <p:spPr bwMode="auto">
            <a:xfrm>
              <a:off x="1749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8" name="Rectangle 28"/>
            <p:cNvSpPr>
              <a:spLocks noChangeArrowheads="1"/>
            </p:cNvSpPr>
            <p:nvPr/>
          </p:nvSpPr>
          <p:spPr bwMode="auto">
            <a:xfrm>
              <a:off x="2103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29" name="Rectangle 29"/>
            <p:cNvSpPr>
              <a:spLocks noChangeArrowheads="1"/>
            </p:cNvSpPr>
            <p:nvPr/>
          </p:nvSpPr>
          <p:spPr bwMode="auto">
            <a:xfrm>
              <a:off x="2457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0" name="Rectangle 30"/>
            <p:cNvSpPr>
              <a:spLocks noChangeArrowheads="1"/>
            </p:cNvSpPr>
            <p:nvPr/>
          </p:nvSpPr>
          <p:spPr bwMode="auto">
            <a:xfrm>
              <a:off x="2825" y="83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1231" name="Rectangle 31"/>
            <p:cNvSpPr>
              <a:spLocks noChangeArrowheads="1"/>
            </p:cNvSpPr>
            <p:nvPr/>
          </p:nvSpPr>
          <p:spPr bwMode="auto">
            <a:xfrm>
              <a:off x="3341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2" name="Rectangle 32"/>
            <p:cNvSpPr>
              <a:spLocks noChangeArrowheads="1"/>
            </p:cNvSpPr>
            <p:nvPr/>
          </p:nvSpPr>
          <p:spPr bwMode="auto">
            <a:xfrm>
              <a:off x="3529" y="83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1233" name="Rectangle 33"/>
            <p:cNvSpPr>
              <a:spLocks noChangeArrowheads="1"/>
            </p:cNvSpPr>
            <p:nvPr/>
          </p:nvSpPr>
          <p:spPr bwMode="auto">
            <a:xfrm>
              <a:off x="3875" y="83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4" name="Rectangle 34"/>
            <p:cNvSpPr>
              <a:spLocks noChangeArrowheads="1"/>
            </p:cNvSpPr>
            <p:nvPr/>
          </p:nvSpPr>
          <p:spPr bwMode="auto">
            <a:xfrm>
              <a:off x="688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5" name="Rectangle 35"/>
            <p:cNvSpPr>
              <a:spLocks noChangeArrowheads="1"/>
            </p:cNvSpPr>
            <p:nvPr/>
          </p:nvSpPr>
          <p:spPr bwMode="auto">
            <a:xfrm>
              <a:off x="104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6" name="Rectangle 36"/>
            <p:cNvSpPr>
              <a:spLocks noChangeArrowheads="1"/>
            </p:cNvSpPr>
            <p:nvPr/>
          </p:nvSpPr>
          <p:spPr bwMode="auto">
            <a:xfrm>
              <a:off x="1395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7" name="Rectangle 37"/>
            <p:cNvSpPr>
              <a:spLocks noChangeArrowheads="1"/>
            </p:cNvSpPr>
            <p:nvPr/>
          </p:nvSpPr>
          <p:spPr bwMode="auto">
            <a:xfrm>
              <a:off x="1749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8" name="Rectangle 38"/>
            <p:cNvSpPr>
              <a:spLocks noChangeArrowheads="1"/>
            </p:cNvSpPr>
            <p:nvPr/>
          </p:nvSpPr>
          <p:spPr bwMode="auto">
            <a:xfrm>
              <a:off x="2103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39" name="Rectangle 39"/>
            <p:cNvSpPr>
              <a:spLocks noChangeArrowheads="1"/>
            </p:cNvSpPr>
            <p:nvPr/>
          </p:nvSpPr>
          <p:spPr bwMode="auto">
            <a:xfrm>
              <a:off x="2457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0" name="Rectangle 40"/>
            <p:cNvSpPr>
              <a:spLocks noChangeArrowheads="1"/>
            </p:cNvSpPr>
            <p:nvPr/>
          </p:nvSpPr>
          <p:spPr bwMode="auto">
            <a:xfrm>
              <a:off x="2816" y="98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1241" name="Rectangle 41"/>
            <p:cNvSpPr>
              <a:spLocks noChangeArrowheads="1"/>
            </p:cNvSpPr>
            <p:nvPr/>
          </p:nvSpPr>
          <p:spPr bwMode="auto">
            <a:xfrm>
              <a:off x="3040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2" name="Rectangle 42"/>
            <p:cNvSpPr>
              <a:spLocks noChangeArrowheads="1"/>
            </p:cNvSpPr>
            <p:nvPr/>
          </p:nvSpPr>
          <p:spPr bwMode="auto">
            <a:xfrm>
              <a:off x="3164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3" name="Rectangle 43"/>
            <p:cNvSpPr>
              <a:spLocks noChangeArrowheads="1"/>
            </p:cNvSpPr>
            <p:nvPr/>
          </p:nvSpPr>
          <p:spPr bwMode="auto">
            <a:xfrm>
              <a:off x="3531" y="98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1244" name="Rectangle 44"/>
            <p:cNvSpPr>
              <a:spLocks noChangeArrowheads="1"/>
            </p:cNvSpPr>
            <p:nvPr/>
          </p:nvSpPr>
          <p:spPr bwMode="auto">
            <a:xfrm>
              <a:off x="3982" y="98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5" name="Rectangle 45"/>
            <p:cNvSpPr>
              <a:spLocks noChangeArrowheads="1"/>
            </p:cNvSpPr>
            <p:nvPr/>
          </p:nvSpPr>
          <p:spPr bwMode="auto">
            <a:xfrm>
              <a:off x="68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6" name="Rectangle 46"/>
            <p:cNvSpPr>
              <a:spLocks noChangeArrowheads="1"/>
            </p:cNvSpPr>
            <p:nvPr/>
          </p:nvSpPr>
          <p:spPr bwMode="auto">
            <a:xfrm>
              <a:off x="104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7" name="Rectangle 47"/>
            <p:cNvSpPr>
              <a:spLocks noChangeArrowheads="1"/>
            </p:cNvSpPr>
            <p:nvPr/>
          </p:nvSpPr>
          <p:spPr bwMode="auto">
            <a:xfrm>
              <a:off x="139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8" name="Rectangle 48"/>
            <p:cNvSpPr>
              <a:spLocks noChangeArrowheads="1"/>
            </p:cNvSpPr>
            <p:nvPr/>
          </p:nvSpPr>
          <p:spPr bwMode="auto">
            <a:xfrm>
              <a:off x="174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49" name="Rectangle 49"/>
            <p:cNvSpPr>
              <a:spLocks noChangeArrowheads="1"/>
            </p:cNvSpPr>
            <p:nvPr/>
          </p:nvSpPr>
          <p:spPr bwMode="auto">
            <a:xfrm>
              <a:off x="2103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0" name="Rectangle 50"/>
            <p:cNvSpPr>
              <a:spLocks noChangeArrowheads="1"/>
            </p:cNvSpPr>
            <p:nvPr/>
          </p:nvSpPr>
          <p:spPr bwMode="auto">
            <a:xfrm>
              <a:off x="2465" y="114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251" name="Rectangle 51"/>
            <p:cNvSpPr>
              <a:spLocks noChangeArrowheads="1"/>
            </p:cNvSpPr>
            <p:nvPr/>
          </p:nvSpPr>
          <p:spPr bwMode="auto">
            <a:xfrm>
              <a:off x="2752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2" name="Rectangle 52"/>
            <p:cNvSpPr>
              <a:spLocks noChangeArrowheads="1"/>
            </p:cNvSpPr>
            <p:nvPr/>
          </p:nvSpPr>
          <p:spPr bwMode="auto">
            <a:xfrm>
              <a:off x="2810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3" name="Rectangle 53"/>
            <p:cNvSpPr>
              <a:spLocks noChangeArrowheads="1"/>
            </p:cNvSpPr>
            <p:nvPr/>
          </p:nvSpPr>
          <p:spPr bwMode="auto">
            <a:xfrm>
              <a:off x="3164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4" name="Rectangle 54"/>
            <p:cNvSpPr>
              <a:spLocks noChangeArrowheads="1"/>
            </p:cNvSpPr>
            <p:nvPr/>
          </p:nvSpPr>
          <p:spPr bwMode="auto">
            <a:xfrm>
              <a:off x="3518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5" name="Rectangle 55"/>
            <p:cNvSpPr>
              <a:spLocks noChangeArrowheads="1"/>
            </p:cNvSpPr>
            <p:nvPr/>
          </p:nvSpPr>
          <p:spPr bwMode="auto">
            <a:xfrm>
              <a:off x="3871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6" name="Rectangle 56"/>
            <p:cNvSpPr>
              <a:spLocks noChangeArrowheads="1"/>
            </p:cNvSpPr>
            <p:nvPr/>
          </p:nvSpPr>
          <p:spPr bwMode="auto">
            <a:xfrm>
              <a:off x="4225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7" name="Rectangle 57"/>
            <p:cNvSpPr>
              <a:spLocks noChangeArrowheads="1"/>
            </p:cNvSpPr>
            <p:nvPr/>
          </p:nvSpPr>
          <p:spPr bwMode="auto">
            <a:xfrm>
              <a:off x="4579" y="114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8" name="Rectangle 58"/>
            <p:cNvSpPr>
              <a:spLocks noChangeArrowheads="1"/>
            </p:cNvSpPr>
            <p:nvPr/>
          </p:nvSpPr>
          <p:spPr bwMode="auto">
            <a:xfrm>
              <a:off x="688" y="129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59" name="Rectangle 59"/>
            <p:cNvSpPr>
              <a:spLocks noChangeArrowheads="1"/>
            </p:cNvSpPr>
            <p:nvPr/>
          </p:nvSpPr>
          <p:spPr bwMode="auto">
            <a:xfrm>
              <a:off x="688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0" name="Rectangle 60"/>
            <p:cNvSpPr>
              <a:spLocks noChangeArrowheads="1"/>
            </p:cNvSpPr>
            <p:nvPr/>
          </p:nvSpPr>
          <p:spPr bwMode="auto">
            <a:xfrm>
              <a:off x="1095" y="144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1261" name="Rectangle 61"/>
            <p:cNvSpPr>
              <a:spLocks noChangeArrowheads="1"/>
            </p:cNvSpPr>
            <p:nvPr/>
          </p:nvSpPr>
          <p:spPr bwMode="auto">
            <a:xfrm>
              <a:off x="2599" y="144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2" name="Rectangle 62"/>
            <p:cNvSpPr>
              <a:spLocks noChangeArrowheads="1"/>
            </p:cNvSpPr>
            <p:nvPr/>
          </p:nvSpPr>
          <p:spPr bwMode="auto">
            <a:xfrm>
              <a:off x="688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3" name="Rectangle 63"/>
            <p:cNvSpPr>
              <a:spLocks noChangeArrowheads="1"/>
            </p:cNvSpPr>
            <p:nvPr/>
          </p:nvSpPr>
          <p:spPr bwMode="auto">
            <a:xfrm>
              <a:off x="1051" y="159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1264" name="Rectangle 64"/>
            <p:cNvSpPr>
              <a:spLocks noChangeArrowheads="1"/>
            </p:cNvSpPr>
            <p:nvPr/>
          </p:nvSpPr>
          <p:spPr bwMode="auto">
            <a:xfrm>
              <a:off x="1355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5" name="Rectangle 65"/>
            <p:cNvSpPr>
              <a:spLocks noChangeArrowheads="1"/>
            </p:cNvSpPr>
            <p:nvPr/>
          </p:nvSpPr>
          <p:spPr bwMode="auto">
            <a:xfrm>
              <a:off x="1424" y="159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1266" name="Rectangle 66"/>
            <p:cNvSpPr>
              <a:spLocks noChangeArrowheads="1"/>
            </p:cNvSpPr>
            <p:nvPr/>
          </p:nvSpPr>
          <p:spPr bwMode="auto">
            <a:xfrm>
              <a:off x="2252" y="159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7" name="Rectangle 67"/>
            <p:cNvSpPr>
              <a:spLocks noChangeArrowheads="1"/>
            </p:cNvSpPr>
            <p:nvPr/>
          </p:nvSpPr>
          <p:spPr bwMode="auto">
            <a:xfrm>
              <a:off x="688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8" name="Rectangle 68"/>
            <p:cNvSpPr>
              <a:spLocks noChangeArrowheads="1"/>
            </p:cNvSpPr>
            <p:nvPr/>
          </p:nvSpPr>
          <p:spPr bwMode="auto">
            <a:xfrm>
              <a:off x="1042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69" name="Rectangle 69"/>
            <p:cNvSpPr>
              <a:spLocks noChangeArrowheads="1"/>
            </p:cNvSpPr>
            <p:nvPr/>
          </p:nvSpPr>
          <p:spPr bwMode="auto">
            <a:xfrm>
              <a:off x="1424" y="174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1270" name="Rectangle 70"/>
            <p:cNvSpPr>
              <a:spLocks noChangeArrowheads="1"/>
            </p:cNvSpPr>
            <p:nvPr/>
          </p:nvSpPr>
          <p:spPr bwMode="auto">
            <a:xfrm>
              <a:off x="2259" y="174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1" name="Rectangle 71"/>
            <p:cNvSpPr>
              <a:spLocks noChangeArrowheads="1"/>
            </p:cNvSpPr>
            <p:nvPr/>
          </p:nvSpPr>
          <p:spPr bwMode="auto">
            <a:xfrm>
              <a:off x="688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2" name="Rectangle 72"/>
            <p:cNvSpPr>
              <a:spLocks noChangeArrowheads="1"/>
            </p:cNvSpPr>
            <p:nvPr/>
          </p:nvSpPr>
          <p:spPr bwMode="auto">
            <a:xfrm>
              <a:off x="1042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3" name="Rectangle 73"/>
            <p:cNvSpPr>
              <a:spLocks noChangeArrowheads="1"/>
            </p:cNvSpPr>
            <p:nvPr/>
          </p:nvSpPr>
          <p:spPr bwMode="auto">
            <a:xfrm>
              <a:off x="2178" y="1899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74" name="Rectangle 74"/>
            <p:cNvSpPr>
              <a:spLocks noChangeArrowheads="1"/>
            </p:cNvSpPr>
            <p:nvPr/>
          </p:nvSpPr>
          <p:spPr bwMode="auto">
            <a:xfrm>
              <a:off x="2879" y="189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5" name="Rectangle 75"/>
            <p:cNvSpPr>
              <a:spLocks noChangeArrowheads="1"/>
            </p:cNvSpPr>
            <p:nvPr/>
          </p:nvSpPr>
          <p:spPr bwMode="auto">
            <a:xfrm>
              <a:off x="688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6" name="Rectangle 76"/>
            <p:cNvSpPr>
              <a:spLocks noChangeArrowheads="1"/>
            </p:cNvSpPr>
            <p:nvPr/>
          </p:nvSpPr>
          <p:spPr bwMode="auto">
            <a:xfrm>
              <a:off x="1054" y="205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1277" name="Rectangle 77"/>
            <p:cNvSpPr>
              <a:spLocks noChangeArrowheads="1"/>
            </p:cNvSpPr>
            <p:nvPr/>
          </p:nvSpPr>
          <p:spPr bwMode="auto">
            <a:xfrm>
              <a:off x="1481" y="205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8" name="Rectangle 78"/>
            <p:cNvSpPr>
              <a:spLocks noChangeArrowheads="1"/>
            </p:cNvSpPr>
            <p:nvPr/>
          </p:nvSpPr>
          <p:spPr bwMode="auto">
            <a:xfrm>
              <a:off x="68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79" name="Rectangle 79"/>
            <p:cNvSpPr>
              <a:spLocks noChangeArrowheads="1"/>
            </p:cNvSpPr>
            <p:nvPr/>
          </p:nvSpPr>
          <p:spPr bwMode="auto">
            <a:xfrm>
              <a:off x="1042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0" name="Rectangle 80"/>
            <p:cNvSpPr>
              <a:spLocks noChangeArrowheads="1"/>
            </p:cNvSpPr>
            <p:nvPr/>
          </p:nvSpPr>
          <p:spPr bwMode="auto">
            <a:xfrm>
              <a:off x="1484" y="220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81" name="Rectangle 81"/>
            <p:cNvSpPr>
              <a:spLocks noChangeArrowheads="1"/>
            </p:cNvSpPr>
            <p:nvPr/>
          </p:nvSpPr>
          <p:spPr bwMode="auto">
            <a:xfrm>
              <a:off x="1498" y="2203"/>
              <a:ext cx="187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RecebeQuadro (Qrec);                    </a:t>
              </a:r>
            </a:p>
          </p:txBody>
        </p:sp>
        <p:sp>
          <p:nvSpPr>
            <p:cNvPr id="51282" name="Rectangle 82"/>
            <p:cNvSpPr>
              <a:spLocks noChangeArrowheads="1"/>
            </p:cNvSpPr>
            <p:nvPr/>
          </p:nvSpPr>
          <p:spPr bwMode="auto">
            <a:xfrm>
              <a:off x="2858" y="220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3" name="Rectangle 83"/>
            <p:cNvSpPr>
              <a:spLocks noChangeArrowheads="1"/>
            </p:cNvSpPr>
            <p:nvPr/>
          </p:nvSpPr>
          <p:spPr bwMode="auto">
            <a:xfrm>
              <a:off x="688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4" name="Rectangle 84"/>
            <p:cNvSpPr>
              <a:spLocks noChangeArrowheads="1"/>
            </p:cNvSpPr>
            <p:nvPr/>
          </p:nvSpPr>
          <p:spPr bwMode="auto">
            <a:xfrm>
              <a:off x="104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5" name="Rectangle 85"/>
            <p:cNvSpPr>
              <a:spLocks noChangeArrowheads="1"/>
            </p:cNvSpPr>
            <p:nvPr/>
          </p:nvSpPr>
          <p:spPr bwMode="auto">
            <a:xfrm>
              <a:off x="1469" y="2355"/>
              <a:ext cx="14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:= Qrev.Info;           </a:t>
              </a:r>
            </a:p>
          </p:txBody>
        </p:sp>
        <p:sp>
          <p:nvSpPr>
            <p:cNvPr id="51286" name="Rectangle 86"/>
            <p:cNvSpPr>
              <a:spLocks noChangeArrowheads="1"/>
            </p:cNvSpPr>
            <p:nvPr/>
          </p:nvSpPr>
          <p:spPr bwMode="auto">
            <a:xfrm>
              <a:off x="2922" y="235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7" name="Rectangle 87"/>
            <p:cNvSpPr>
              <a:spLocks noChangeArrowheads="1"/>
            </p:cNvSpPr>
            <p:nvPr/>
          </p:nvSpPr>
          <p:spPr bwMode="auto">
            <a:xfrm>
              <a:off x="1482" y="2506"/>
              <a:ext cx="139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Pra_Cima (Buffer);          </a:t>
              </a:r>
            </a:p>
          </p:txBody>
        </p:sp>
        <p:sp>
          <p:nvSpPr>
            <p:cNvPr id="51288" name="Rectangle 88"/>
            <p:cNvSpPr>
              <a:spLocks noChangeArrowheads="1"/>
            </p:cNvSpPr>
            <p:nvPr/>
          </p:nvSpPr>
          <p:spPr bwMode="auto">
            <a:xfrm>
              <a:off x="2869" y="250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89" name="Rectangle 89"/>
            <p:cNvSpPr>
              <a:spLocks noChangeArrowheads="1"/>
            </p:cNvSpPr>
            <p:nvPr/>
          </p:nvSpPr>
          <p:spPr bwMode="auto">
            <a:xfrm>
              <a:off x="1395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0" name="Rectangle 90"/>
            <p:cNvSpPr>
              <a:spLocks noChangeArrowheads="1"/>
            </p:cNvSpPr>
            <p:nvPr/>
          </p:nvSpPr>
          <p:spPr bwMode="auto">
            <a:xfrm>
              <a:off x="1978" y="265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1" name="Rectangle 91"/>
            <p:cNvSpPr>
              <a:spLocks noChangeArrowheads="1"/>
            </p:cNvSpPr>
            <p:nvPr/>
          </p:nvSpPr>
          <p:spPr bwMode="auto">
            <a:xfrm>
              <a:off x="2188" y="265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2" name="Rectangle 92"/>
            <p:cNvSpPr>
              <a:spLocks noChangeArrowheads="1"/>
            </p:cNvSpPr>
            <p:nvPr/>
          </p:nvSpPr>
          <p:spPr bwMode="auto">
            <a:xfrm>
              <a:off x="688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3" name="Rectangle 93"/>
            <p:cNvSpPr>
              <a:spLocks noChangeArrowheads="1"/>
            </p:cNvSpPr>
            <p:nvPr/>
          </p:nvSpPr>
          <p:spPr bwMode="auto">
            <a:xfrm>
              <a:off x="1042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4" name="Rectangle 94"/>
            <p:cNvSpPr>
              <a:spLocks noChangeArrowheads="1"/>
            </p:cNvSpPr>
            <p:nvPr/>
          </p:nvSpPr>
          <p:spPr bwMode="auto">
            <a:xfrm>
              <a:off x="1395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5" name="Rectangle 95"/>
            <p:cNvSpPr>
              <a:spLocks noChangeArrowheads="1"/>
            </p:cNvSpPr>
            <p:nvPr/>
          </p:nvSpPr>
          <p:spPr bwMode="auto">
            <a:xfrm>
              <a:off x="1749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6" name="Rectangle 96"/>
            <p:cNvSpPr>
              <a:spLocks noChangeArrowheads="1"/>
            </p:cNvSpPr>
            <p:nvPr/>
          </p:nvSpPr>
          <p:spPr bwMode="auto">
            <a:xfrm>
              <a:off x="2700" y="281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7" name="Rectangle 97"/>
            <p:cNvSpPr>
              <a:spLocks noChangeArrowheads="1"/>
            </p:cNvSpPr>
            <p:nvPr/>
          </p:nvSpPr>
          <p:spPr bwMode="auto">
            <a:xfrm>
              <a:off x="3237" y="281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298" name="Rectangle 98"/>
            <p:cNvSpPr>
              <a:spLocks noChangeArrowheads="1"/>
            </p:cNvSpPr>
            <p:nvPr/>
          </p:nvSpPr>
          <p:spPr bwMode="auto">
            <a:xfrm>
              <a:off x="2585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9" name="Rectangle 99"/>
            <p:cNvSpPr>
              <a:spLocks noChangeArrowheads="1"/>
            </p:cNvSpPr>
            <p:nvPr/>
          </p:nvSpPr>
          <p:spPr bwMode="auto">
            <a:xfrm>
              <a:off x="3161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0" name="Rectangle 100"/>
            <p:cNvSpPr>
              <a:spLocks noChangeArrowheads="1"/>
            </p:cNvSpPr>
            <p:nvPr/>
          </p:nvSpPr>
          <p:spPr bwMode="auto">
            <a:xfrm>
              <a:off x="3378" y="296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1" name="Rectangle 101"/>
            <p:cNvSpPr>
              <a:spLocks noChangeArrowheads="1"/>
            </p:cNvSpPr>
            <p:nvPr/>
          </p:nvSpPr>
          <p:spPr bwMode="auto">
            <a:xfrm>
              <a:off x="3453" y="296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1302" name="Rectangle 102"/>
            <p:cNvSpPr>
              <a:spLocks noChangeArrowheads="1"/>
            </p:cNvSpPr>
            <p:nvPr/>
          </p:nvSpPr>
          <p:spPr bwMode="auto">
            <a:xfrm>
              <a:off x="3497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3" name="Rectangle 103"/>
            <p:cNvSpPr>
              <a:spLocks noChangeArrowheads="1"/>
            </p:cNvSpPr>
            <p:nvPr/>
          </p:nvSpPr>
          <p:spPr bwMode="auto">
            <a:xfrm>
              <a:off x="3530" y="296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4" name="Rectangle 104"/>
            <p:cNvSpPr>
              <a:spLocks noChangeArrowheads="1"/>
            </p:cNvSpPr>
            <p:nvPr/>
          </p:nvSpPr>
          <p:spPr bwMode="auto">
            <a:xfrm>
              <a:off x="2367" y="311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5" name="Rectangle 105"/>
            <p:cNvSpPr>
              <a:spLocks noChangeArrowheads="1"/>
            </p:cNvSpPr>
            <p:nvPr/>
          </p:nvSpPr>
          <p:spPr bwMode="auto">
            <a:xfrm>
              <a:off x="2604" y="311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06" name="Rectangle 106"/>
            <p:cNvSpPr>
              <a:spLocks noChangeArrowheads="1"/>
            </p:cNvSpPr>
            <p:nvPr/>
          </p:nvSpPr>
          <p:spPr bwMode="auto">
            <a:xfrm>
              <a:off x="273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7" name="Rectangle 107"/>
            <p:cNvSpPr>
              <a:spLocks noChangeArrowheads="1"/>
            </p:cNvSpPr>
            <p:nvPr/>
          </p:nvSpPr>
          <p:spPr bwMode="auto">
            <a:xfrm>
              <a:off x="3328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8" name="Rectangle 108"/>
            <p:cNvSpPr>
              <a:spLocks noChangeArrowheads="1"/>
            </p:cNvSpPr>
            <p:nvPr/>
          </p:nvSpPr>
          <p:spPr bwMode="auto">
            <a:xfrm>
              <a:off x="3450" y="326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9" name="Rectangle 109"/>
            <p:cNvSpPr>
              <a:spLocks noChangeArrowheads="1"/>
            </p:cNvSpPr>
            <p:nvPr/>
          </p:nvSpPr>
          <p:spPr bwMode="auto">
            <a:xfrm>
              <a:off x="3533" y="326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0" name="Rectangle 110"/>
            <p:cNvSpPr>
              <a:spLocks noChangeArrowheads="1"/>
            </p:cNvSpPr>
            <p:nvPr/>
          </p:nvSpPr>
          <p:spPr bwMode="auto">
            <a:xfrm>
              <a:off x="688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1" name="Rectangle 111"/>
            <p:cNvSpPr>
              <a:spLocks noChangeArrowheads="1"/>
            </p:cNvSpPr>
            <p:nvPr/>
          </p:nvSpPr>
          <p:spPr bwMode="auto">
            <a:xfrm>
              <a:off x="1042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2" name="Rectangle 112"/>
            <p:cNvSpPr>
              <a:spLocks noChangeArrowheads="1"/>
            </p:cNvSpPr>
            <p:nvPr/>
          </p:nvSpPr>
          <p:spPr bwMode="auto">
            <a:xfrm>
              <a:off x="1395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3" name="Rectangle 113"/>
            <p:cNvSpPr>
              <a:spLocks noChangeArrowheads="1"/>
            </p:cNvSpPr>
            <p:nvPr/>
          </p:nvSpPr>
          <p:spPr bwMode="auto">
            <a:xfrm>
              <a:off x="1880" y="341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4" name="Rectangle 114"/>
            <p:cNvSpPr>
              <a:spLocks noChangeArrowheads="1"/>
            </p:cNvSpPr>
            <p:nvPr/>
          </p:nvSpPr>
          <p:spPr bwMode="auto">
            <a:xfrm>
              <a:off x="2001" y="341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5" name="Rectangle 115"/>
            <p:cNvSpPr>
              <a:spLocks noChangeArrowheads="1"/>
            </p:cNvSpPr>
            <p:nvPr/>
          </p:nvSpPr>
          <p:spPr bwMode="auto">
            <a:xfrm>
              <a:off x="688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6" name="Rectangle 116"/>
            <p:cNvSpPr>
              <a:spLocks noChangeArrowheads="1"/>
            </p:cNvSpPr>
            <p:nvPr/>
          </p:nvSpPr>
          <p:spPr bwMode="auto">
            <a:xfrm>
              <a:off x="1042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7" name="Rectangle 117"/>
            <p:cNvSpPr>
              <a:spLocks noChangeArrowheads="1"/>
            </p:cNvSpPr>
            <p:nvPr/>
          </p:nvSpPr>
          <p:spPr bwMode="auto">
            <a:xfrm>
              <a:off x="1974" y="357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8" name="Rectangle 118"/>
            <p:cNvSpPr>
              <a:spLocks noChangeArrowheads="1"/>
            </p:cNvSpPr>
            <p:nvPr/>
          </p:nvSpPr>
          <p:spPr bwMode="auto">
            <a:xfrm>
              <a:off x="2491" y="357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19" name="Rectangle 119"/>
            <p:cNvSpPr>
              <a:spLocks noChangeArrowheads="1"/>
            </p:cNvSpPr>
            <p:nvPr/>
          </p:nvSpPr>
          <p:spPr bwMode="auto">
            <a:xfrm>
              <a:off x="1935" y="37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20" name="Rectangle 120"/>
            <p:cNvSpPr>
              <a:spLocks noChangeArrowheads="1"/>
            </p:cNvSpPr>
            <p:nvPr/>
          </p:nvSpPr>
          <p:spPr bwMode="auto">
            <a:xfrm>
              <a:off x="2419" y="372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1" name="Rectangle 121"/>
            <p:cNvSpPr>
              <a:spLocks noChangeArrowheads="1"/>
            </p:cNvSpPr>
            <p:nvPr/>
          </p:nvSpPr>
          <p:spPr bwMode="auto">
            <a:xfrm>
              <a:off x="688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1322" name="Rectangle 122"/>
            <p:cNvSpPr>
              <a:spLocks noChangeArrowheads="1"/>
            </p:cNvSpPr>
            <p:nvPr/>
          </p:nvSpPr>
          <p:spPr bwMode="auto">
            <a:xfrm>
              <a:off x="1050" y="387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1323" name="Rectangle 123"/>
            <p:cNvSpPr>
              <a:spLocks noChangeArrowheads="1"/>
            </p:cNvSpPr>
            <p:nvPr/>
          </p:nvSpPr>
          <p:spPr bwMode="auto">
            <a:xfrm>
              <a:off x="1337" y="387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686233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Group 1"/>
          <p:cNvGrpSpPr>
            <a:grpSpLocks/>
          </p:cNvGrpSpPr>
          <p:nvPr/>
        </p:nvGrpSpPr>
        <p:grpSpPr bwMode="auto">
          <a:xfrm>
            <a:off x="1090613" y="228600"/>
            <a:ext cx="7008812" cy="6359525"/>
            <a:chOff x="687" y="144"/>
            <a:chExt cx="4415" cy="4006"/>
          </a:xfrm>
        </p:grpSpPr>
        <p:sp>
          <p:nvSpPr>
            <p:cNvPr id="52226" name="Rectangle 2"/>
            <p:cNvSpPr>
              <a:spLocks noChangeArrowheads="1"/>
            </p:cNvSpPr>
            <p:nvPr/>
          </p:nvSpPr>
          <p:spPr bwMode="auto">
            <a:xfrm>
              <a:off x="687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7" name="Rectangle 3"/>
            <p:cNvSpPr>
              <a:spLocks noChangeArrowheads="1"/>
            </p:cNvSpPr>
            <p:nvPr/>
          </p:nvSpPr>
          <p:spPr bwMode="auto">
            <a:xfrm>
              <a:off x="1133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2228" name="Rectangle 4"/>
            <p:cNvSpPr>
              <a:spLocks noChangeArrowheads="1"/>
            </p:cNvSpPr>
            <p:nvPr/>
          </p:nvSpPr>
          <p:spPr bwMode="auto">
            <a:xfrm>
              <a:off x="1041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3259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0" name="Rectangle 6"/>
            <p:cNvSpPr>
              <a:spLocks noChangeArrowheads="1"/>
            </p:cNvSpPr>
            <p:nvPr/>
          </p:nvSpPr>
          <p:spPr bwMode="auto">
            <a:xfrm>
              <a:off x="718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1" name="Rectangle 7"/>
            <p:cNvSpPr>
              <a:spLocks noChangeArrowheads="1"/>
            </p:cNvSpPr>
            <p:nvPr/>
          </p:nvSpPr>
          <p:spPr bwMode="auto">
            <a:xfrm>
              <a:off x="718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2" name="Rectangle 8"/>
            <p:cNvSpPr>
              <a:spLocks noChangeArrowheads="1"/>
            </p:cNvSpPr>
            <p:nvPr/>
          </p:nvSpPr>
          <p:spPr bwMode="auto">
            <a:xfrm>
              <a:off x="71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3" name="Rectangle 9"/>
            <p:cNvSpPr>
              <a:spLocks noChangeArrowheads="1"/>
            </p:cNvSpPr>
            <p:nvPr/>
          </p:nvSpPr>
          <p:spPr bwMode="auto">
            <a:xfrm>
              <a:off x="1081" y="664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2234" name="Rectangle 10"/>
            <p:cNvSpPr>
              <a:spLocks noChangeArrowheads="1"/>
            </p:cNvSpPr>
            <p:nvPr/>
          </p:nvSpPr>
          <p:spPr bwMode="auto">
            <a:xfrm>
              <a:off x="1388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5" name="Rectangle 11"/>
            <p:cNvSpPr>
              <a:spLocks noChangeArrowheads="1"/>
            </p:cNvSpPr>
            <p:nvPr/>
          </p:nvSpPr>
          <p:spPr bwMode="auto">
            <a:xfrm>
              <a:off x="1437" y="664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2236" name="Rectangle 12"/>
            <p:cNvSpPr>
              <a:spLocks noChangeArrowheads="1"/>
            </p:cNvSpPr>
            <p:nvPr/>
          </p:nvSpPr>
          <p:spPr bwMode="auto">
            <a:xfrm>
              <a:off x="183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7" name="Rectangle 13"/>
            <p:cNvSpPr>
              <a:spLocks noChangeArrowheads="1"/>
            </p:cNvSpPr>
            <p:nvPr/>
          </p:nvSpPr>
          <p:spPr bwMode="auto">
            <a:xfrm>
              <a:off x="2135" y="664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2238" name="Rectangle 14"/>
            <p:cNvSpPr>
              <a:spLocks noChangeArrowheads="1"/>
            </p:cNvSpPr>
            <p:nvPr/>
          </p:nvSpPr>
          <p:spPr bwMode="auto">
            <a:xfrm>
              <a:off x="2240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39" name="Rectangle 15"/>
            <p:cNvSpPr>
              <a:spLocks noChangeArrowheads="1"/>
            </p:cNvSpPr>
            <p:nvPr/>
          </p:nvSpPr>
          <p:spPr bwMode="auto">
            <a:xfrm>
              <a:off x="2537" y="664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2240" name="Rectangle 16"/>
            <p:cNvSpPr>
              <a:spLocks noChangeArrowheads="1"/>
            </p:cNvSpPr>
            <p:nvPr/>
          </p:nvSpPr>
          <p:spPr bwMode="auto">
            <a:xfrm>
              <a:off x="3909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1" name="Rectangle 17"/>
            <p:cNvSpPr>
              <a:spLocks noChangeArrowheads="1"/>
            </p:cNvSpPr>
            <p:nvPr/>
          </p:nvSpPr>
          <p:spPr bwMode="auto">
            <a:xfrm>
              <a:off x="7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2" name="Rectangle 18"/>
            <p:cNvSpPr>
              <a:spLocks noChangeArrowheads="1"/>
            </p:cNvSpPr>
            <p:nvPr/>
          </p:nvSpPr>
          <p:spPr bwMode="auto">
            <a:xfrm>
              <a:off x="7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3" name="Rectangle 19"/>
            <p:cNvSpPr>
              <a:spLocks noChangeArrowheads="1"/>
            </p:cNvSpPr>
            <p:nvPr/>
          </p:nvSpPr>
          <p:spPr bwMode="auto">
            <a:xfrm>
              <a:off x="10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4" name="Rectangle 20"/>
            <p:cNvSpPr>
              <a:spLocks noChangeArrowheads="1"/>
            </p:cNvSpPr>
            <p:nvPr/>
          </p:nvSpPr>
          <p:spPr bwMode="auto">
            <a:xfrm>
              <a:off x="1437" y="968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2245" name="Rectangle 21"/>
            <p:cNvSpPr>
              <a:spLocks noChangeArrowheads="1"/>
            </p:cNvSpPr>
            <p:nvPr/>
          </p:nvSpPr>
          <p:spPr bwMode="auto">
            <a:xfrm>
              <a:off x="18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6" name="Rectangle 22"/>
            <p:cNvSpPr>
              <a:spLocks noChangeArrowheads="1"/>
            </p:cNvSpPr>
            <p:nvPr/>
          </p:nvSpPr>
          <p:spPr bwMode="auto">
            <a:xfrm>
              <a:off x="2134" y="968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2247" name="Rectangle 23"/>
            <p:cNvSpPr>
              <a:spLocks noChangeArrowheads="1"/>
            </p:cNvSpPr>
            <p:nvPr/>
          </p:nvSpPr>
          <p:spPr bwMode="auto">
            <a:xfrm>
              <a:off x="220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48" name="Rectangle 24"/>
            <p:cNvSpPr>
              <a:spLocks noChangeArrowheads="1"/>
            </p:cNvSpPr>
            <p:nvPr/>
          </p:nvSpPr>
          <p:spPr bwMode="auto">
            <a:xfrm>
              <a:off x="2508" y="968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2249" name="Rectangle 25"/>
            <p:cNvSpPr>
              <a:spLocks noChangeArrowheads="1"/>
            </p:cNvSpPr>
            <p:nvPr/>
          </p:nvSpPr>
          <p:spPr bwMode="auto">
            <a:xfrm>
              <a:off x="317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0" name="Rectangle 26"/>
            <p:cNvSpPr>
              <a:spLocks noChangeArrowheads="1"/>
            </p:cNvSpPr>
            <p:nvPr/>
          </p:nvSpPr>
          <p:spPr bwMode="auto">
            <a:xfrm>
              <a:off x="7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1" name="Rectangle 27"/>
            <p:cNvSpPr>
              <a:spLocks noChangeArrowheads="1"/>
            </p:cNvSpPr>
            <p:nvPr/>
          </p:nvSpPr>
          <p:spPr bwMode="auto">
            <a:xfrm>
              <a:off x="1072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2" name="Rectangle 28"/>
            <p:cNvSpPr>
              <a:spLocks noChangeArrowheads="1"/>
            </p:cNvSpPr>
            <p:nvPr/>
          </p:nvSpPr>
          <p:spPr bwMode="auto">
            <a:xfrm>
              <a:off x="14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3" name="Rectangle 29"/>
            <p:cNvSpPr>
              <a:spLocks noChangeArrowheads="1"/>
            </p:cNvSpPr>
            <p:nvPr/>
          </p:nvSpPr>
          <p:spPr bwMode="auto">
            <a:xfrm>
              <a:off x="17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4" name="Rectangle 30"/>
            <p:cNvSpPr>
              <a:spLocks noChangeArrowheads="1"/>
            </p:cNvSpPr>
            <p:nvPr/>
          </p:nvSpPr>
          <p:spPr bwMode="auto">
            <a:xfrm>
              <a:off x="21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5" name="Rectangle 31"/>
            <p:cNvSpPr>
              <a:spLocks noChangeArrowheads="1"/>
            </p:cNvSpPr>
            <p:nvPr/>
          </p:nvSpPr>
          <p:spPr bwMode="auto">
            <a:xfrm>
              <a:off x="248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6" name="Rectangle 32"/>
            <p:cNvSpPr>
              <a:spLocks noChangeArrowheads="1"/>
            </p:cNvSpPr>
            <p:nvPr/>
          </p:nvSpPr>
          <p:spPr bwMode="auto">
            <a:xfrm>
              <a:off x="2855" y="1120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2257" name="Rectangle 33"/>
            <p:cNvSpPr>
              <a:spLocks noChangeArrowheads="1"/>
            </p:cNvSpPr>
            <p:nvPr/>
          </p:nvSpPr>
          <p:spPr bwMode="auto">
            <a:xfrm>
              <a:off x="3371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58" name="Rectangle 34"/>
            <p:cNvSpPr>
              <a:spLocks noChangeArrowheads="1"/>
            </p:cNvSpPr>
            <p:nvPr/>
          </p:nvSpPr>
          <p:spPr bwMode="auto">
            <a:xfrm>
              <a:off x="3559" y="1120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2259" name="Rectangle 35"/>
            <p:cNvSpPr>
              <a:spLocks noChangeArrowheads="1"/>
            </p:cNvSpPr>
            <p:nvPr/>
          </p:nvSpPr>
          <p:spPr bwMode="auto">
            <a:xfrm>
              <a:off x="390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0" name="Rectangle 36"/>
            <p:cNvSpPr>
              <a:spLocks noChangeArrowheads="1"/>
            </p:cNvSpPr>
            <p:nvPr/>
          </p:nvSpPr>
          <p:spPr bwMode="auto">
            <a:xfrm>
              <a:off x="718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1" name="Rectangle 37"/>
            <p:cNvSpPr>
              <a:spLocks noChangeArrowheads="1"/>
            </p:cNvSpPr>
            <p:nvPr/>
          </p:nvSpPr>
          <p:spPr bwMode="auto">
            <a:xfrm>
              <a:off x="107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2" name="Rectangle 38"/>
            <p:cNvSpPr>
              <a:spLocks noChangeArrowheads="1"/>
            </p:cNvSpPr>
            <p:nvPr/>
          </p:nvSpPr>
          <p:spPr bwMode="auto">
            <a:xfrm>
              <a:off x="1425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3" name="Rectangle 39"/>
            <p:cNvSpPr>
              <a:spLocks noChangeArrowheads="1"/>
            </p:cNvSpPr>
            <p:nvPr/>
          </p:nvSpPr>
          <p:spPr bwMode="auto">
            <a:xfrm>
              <a:off x="1779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4" name="Rectangle 40"/>
            <p:cNvSpPr>
              <a:spLocks noChangeArrowheads="1"/>
            </p:cNvSpPr>
            <p:nvPr/>
          </p:nvSpPr>
          <p:spPr bwMode="auto">
            <a:xfrm>
              <a:off x="213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5" name="Rectangle 41"/>
            <p:cNvSpPr>
              <a:spLocks noChangeArrowheads="1"/>
            </p:cNvSpPr>
            <p:nvPr/>
          </p:nvSpPr>
          <p:spPr bwMode="auto">
            <a:xfrm>
              <a:off x="2487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6" name="Rectangle 42"/>
            <p:cNvSpPr>
              <a:spLocks noChangeArrowheads="1"/>
            </p:cNvSpPr>
            <p:nvPr/>
          </p:nvSpPr>
          <p:spPr bwMode="auto">
            <a:xfrm>
              <a:off x="2846" y="1272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2267" name="Rectangle 43"/>
            <p:cNvSpPr>
              <a:spLocks noChangeArrowheads="1"/>
            </p:cNvSpPr>
            <p:nvPr/>
          </p:nvSpPr>
          <p:spPr bwMode="auto">
            <a:xfrm>
              <a:off x="3070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8" name="Rectangle 44"/>
            <p:cNvSpPr>
              <a:spLocks noChangeArrowheads="1"/>
            </p:cNvSpPr>
            <p:nvPr/>
          </p:nvSpPr>
          <p:spPr bwMode="auto">
            <a:xfrm>
              <a:off x="3194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69" name="Rectangle 45"/>
            <p:cNvSpPr>
              <a:spLocks noChangeArrowheads="1"/>
            </p:cNvSpPr>
            <p:nvPr/>
          </p:nvSpPr>
          <p:spPr bwMode="auto">
            <a:xfrm>
              <a:off x="3561" y="1272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2270" name="Rectangle 46"/>
            <p:cNvSpPr>
              <a:spLocks noChangeArrowheads="1"/>
            </p:cNvSpPr>
            <p:nvPr/>
          </p:nvSpPr>
          <p:spPr bwMode="auto">
            <a:xfrm>
              <a:off x="4012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1" name="Rectangle 47"/>
            <p:cNvSpPr>
              <a:spLocks noChangeArrowheads="1"/>
            </p:cNvSpPr>
            <p:nvPr/>
          </p:nvSpPr>
          <p:spPr bwMode="auto">
            <a:xfrm>
              <a:off x="71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2" name="Rectangle 48"/>
            <p:cNvSpPr>
              <a:spLocks noChangeArrowheads="1"/>
            </p:cNvSpPr>
            <p:nvPr/>
          </p:nvSpPr>
          <p:spPr bwMode="auto">
            <a:xfrm>
              <a:off x="107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3" name="Rectangle 49"/>
            <p:cNvSpPr>
              <a:spLocks noChangeArrowheads="1"/>
            </p:cNvSpPr>
            <p:nvPr/>
          </p:nvSpPr>
          <p:spPr bwMode="auto">
            <a:xfrm>
              <a:off x="142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4" name="Rectangle 50"/>
            <p:cNvSpPr>
              <a:spLocks noChangeArrowheads="1"/>
            </p:cNvSpPr>
            <p:nvPr/>
          </p:nvSpPr>
          <p:spPr bwMode="auto">
            <a:xfrm>
              <a:off x="177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5" name="Rectangle 51"/>
            <p:cNvSpPr>
              <a:spLocks noChangeArrowheads="1"/>
            </p:cNvSpPr>
            <p:nvPr/>
          </p:nvSpPr>
          <p:spPr bwMode="auto">
            <a:xfrm>
              <a:off x="213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6" name="Rectangle 52"/>
            <p:cNvSpPr>
              <a:spLocks noChangeArrowheads="1"/>
            </p:cNvSpPr>
            <p:nvPr/>
          </p:nvSpPr>
          <p:spPr bwMode="auto">
            <a:xfrm>
              <a:off x="2495" y="142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277" name="Rectangle 53"/>
            <p:cNvSpPr>
              <a:spLocks noChangeArrowheads="1"/>
            </p:cNvSpPr>
            <p:nvPr/>
          </p:nvSpPr>
          <p:spPr bwMode="auto">
            <a:xfrm>
              <a:off x="2782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8" name="Rectangle 54"/>
            <p:cNvSpPr>
              <a:spLocks noChangeArrowheads="1"/>
            </p:cNvSpPr>
            <p:nvPr/>
          </p:nvSpPr>
          <p:spPr bwMode="auto">
            <a:xfrm>
              <a:off x="2840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79" name="Rectangle 55"/>
            <p:cNvSpPr>
              <a:spLocks noChangeArrowheads="1"/>
            </p:cNvSpPr>
            <p:nvPr/>
          </p:nvSpPr>
          <p:spPr bwMode="auto">
            <a:xfrm>
              <a:off x="319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0" name="Rectangle 56"/>
            <p:cNvSpPr>
              <a:spLocks noChangeArrowheads="1"/>
            </p:cNvSpPr>
            <p:nvPr/>
          </p:nvSpPr>
          <p:spPr bwMode="auto">
            <a:xfrm>
              <a:off x="3548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1" name="Rectangle 57"/>
            <p:cNvSpPr>
              <a:spLocks noChangeArrowheads="1"/>
            </p:cNvSpPr>
            <p:nvPr/>
          </p:nvSpPr>
          <p:spPr bwMode="auto">
            <a:xfrm>
              <a:off x="3901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2" name="Rectangle 58"/>
            <p:cNvSpPr>
              <a:spLocks noChangeArrowheads="1"/>
            </p:cNvSpPr>
            <p:nvPr/>
          </p:nvSpPr>
          <p:spPr bwMode="auto">
            <a:xfrm>
              <a:off x="4255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3" name="Rectangle 59"/>
            <p:cNvSpPr>
              <a:spLocks noChangeArrowheads="1"/>
            </p:cNvSpPr>
            <p:nvPr/>
          </p:nvSpPr>
          <p:spPr bwMode="auto">
            <a:xfrm>
              <a:off x="4609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4" name="Rectangle 60"/>
            <p:cNvSpPr>
              <a:spLocks noChangeArrowheads="1"/>
            </p:cNvSpPr>
            <p:nvPr/>
          </p:nvSpPr>
          <p:spPr bwMode="auto">
            <a:xfrm>
              <a:off x="718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5" name="Rectangle 61"/>
            <p:cNvSpPr>
              <a:spLocks noChangeArrowheads="1"/>
            </p:cNvSpPr>
            <p:nvPr/>
          </p:nvSpPr>
          <p:spPr bwMode="auto">
            <a:xfrm>
              <a:off x="718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6" name="Rectangle 62"/>
            <p:cNvSpPr>
              <a:spLocks noChangeArrowheads="1"/>
            </p:cNvSpPr>
            <p:nvPr/>
          </p:nvSpPr>
          <p:spPr bwMode="auto">
            <a:xfrm>
              <a:off x="1121" y="1727"/>
              <a:ext cx="146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52287" name="Rectangle 63"/>
            <p:cNvSpPr>
              <a:spLocks noChangeArrowheads="1"/>
            </p:cNvSpPr>
            <p:nvPr/>
          </p:nvSpPr>
          <p:spPr bwMode="auto">
            <a:xfrm>
              <a:off x="25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8" name="Rectangle 64"/>
            <p:cNvSpPr>
              <a:spLocks noChangeArrowheads="1"/>
            </p:cNvSpPr>
            <p:nvPr/>
          </p:nvSpPr>
          <p:spPr bwMode="auto">
            <a:xfrm>
              <a:off x="718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89" name="Rectangle 65"/>
            <p:cNvSpPr>
              <a:spLocks noChangeArrowheads="1"/>
            </p:cNvSpPr>
            <p:nvPr/>
          </p:nvSpPr>
          <p:spPr bwMode="auto">
            <a:xfrm>
              <a:off x="1081" y="1879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2290" name="Rectangle 66"/>
            <p:cNvSpPr>
              <a:spLocks noChangeArrowheads="1"/>
            </p:cNvSpPr>
            <p:nvPr/>
          </p:nvSpPr>
          <p:spPr bwMode="auto">
            <a:xfrm>
              <a:off x="1385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1" name="Rectangle 67"/>
            <p:cNvSpPr>
              <a:spLocks noChangeArrowheads="1"/>
            </p:cNvSpPr>
            <p:nvPr/>
          </p:nvSpPr>
          <p:spPr bwMode="auto">
            <a:xfrm>
              <a:off x="1452" y="1879"/>
              <a:ext cx="81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52292" name="Rectangle 68"/>
            <p:cNvSpPr>
              <a:spLocks noChangeArrowheads="1"/>
            </p:cNvSpPr>
            <p:nvPr/>
          </p:nvSpPr>
          <p:spPr bwMode="auto">
            <a:xfrm>
              <a:off x="2249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3" name="Rectangle 69"/>
            <p:cNvSpPr>
              <a:spLocks noChangeArrowheads="1"/>
            </p:cNvSpPr>
            <p:nvPr/>
          </p:nvSpPr>
          <p:spPr bwMode="auto">
            <a:xfrm>
              <a:off x="718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4" name="Rectangle 70"/>
            <p:cNvSpPr>
              <a:spLocks noChangeArrowheads="1"/>
            </p:cNvSpPr>
            <p:nvPr/>
          </p:nvSpPr>
          <p:spPr bwMode="auto">
            <a:xfrm>
              <a:off x="1072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5" name="Rectangle 71"/>
            <p:cNvSpPr>
              <a:spLocks noChangeArrowheads="1"/>
            </p:cNvSpPr>
            <p:nvPr/>
          </p:nvSpPr>
          <p:spPr bwMode="auto">
            <a:xfrm>
              <a:off x="1452" y="2031"/>
              <a:ext cx="83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Qenv: Quadro;</a:t>
              </a:r>
            </a:p>
          </p:txBody>
        </p:sp>
        <p:sp>
          <p:nvSpPr>
            <p:cNvPr id="52296" name="Rectangle 72"/>
            <p:cNvSpPr>
              <a:spLocks noChangeArrowheads="1"/>
            </p:cNvSpPr>
            <p:nvPr/>
          </p:nvSpPr>
          <p:spPr bwMode="auto">
            <a:xfrm>
              <a:off x="2271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7" name="Rectangle 73"/>
            <p:cNvSpPr>
              <a:spLocks noChangeArrowheads="1"/>
            </p:cNvSpPr>
            <p:nvPr/>
          </p:nvSpPr>
          <p:spPr bwMode="auto">
            <a:xfrm>
              <a:off x="718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8" name="Rectangle 74"/>
            <p:cNvSpPr>
              <a:spLocks noChangeArrowheads="1"/>
            </p:cNvSpPr>
            <p:nvPr/>
          </p:nvSpPr>
          <p:spPr bwMode="auto">
            <a:xfrm>
              <a:off x="10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299" name="Rectangle 75"/>
            <p:cNvSpPr>
              <a:spLocks noChangeArrowheads="1"/>
            </p:cNvSpPr>
            <p:nvPr/>
          </p:nvSpPr>
          <p:spPr bwMode="auto">
            <a:xfrm>
              <a:off x="1452" y="2183"/>
              <a:ext cx="8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Tquadro: byte;</a:t>
              </a:r>
            </a:p>
          </p:txBody>
        </p:sp>
        <p:sp>
          <p:nvSpPr>
            <p:cNvPr id="52300" name="Rectangle 76"/>
            <p:cNvSpPr>
              <a:spLocks noChangeArrowheads="1"/>
            </p:cNvSpPr>
            <p:nvPr/>
          </p:nvSpPr>
          <p:spPr bwMode="auto">
            <a:xfrm>
              <a:off x="2272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1" name="Rectangle 77"/>
            <p:cNvSpPr>
              <a:spLocks noChangeArrowheads="1"/>
            </p:cNvSpPr>
            <p:nvPr/>
          </p:nvSpPr>
          <p:spPr bwMode="auto">
            <a:xfrm>
              <a:off x="718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2" name="Rectangle 78"/>
            <p:cNvSpPr>
              <a:spLocks noChangeArrowheads="1"/>
            </p:cNvSpPr>
            <p:nvPr/>
          </p:nvSpPr>
          <p:spPr bwMode="auto">
            <a:xfrm>
              <a:off x="1072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3" name="Rectangle 79"/>
            <p:cNvSpPr>
              <a:spLocks noChangeArrowheads="1"/>
            </p:cNvSpPr>
            <p:nvPr/>
          </p:nvSpPr>
          <p:spPr bwMode="auto">
            <a:xfrm>
              <a:off x="718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4" name="Rectangle 80"/>
            <p:cNvSpPr>
              <a:spLocks noChangeArrowheads="1"/>
            </p:cNvSpPr>
            <p:nvPr/>
          </p:nvSpPr>
          <p:spPr bwMode="auto">
            <a:xfrm>
              <a:off x="1084" y="2486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2305" name="Rectangle 81"/>
            <p:cNvSpPr>
              <a:spLocks noChangeArrowheads="1"/>
            </p:cNvSpPr>
            <p:nvPr/>
          </p:nvSpPr>
          <p:spPr bwMode="auto">
            <a:xfrm>
              <a:off x="1511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6" name="Rectangle 82"/>
            <p:cNvSpPr>
              <a:spLocks noChangeArrowheads="1"/>
            </p:cNvSpPr>
            <p:nvPr/>
          </p:nvSpPr>
          <p:spPr bwMode="auto">
            <a:xfrm>
              <a:off x="1502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07" name="Rectangle 83"/>
            <p:cNvSpPr>
              <a:spLocks noChangeArrowheads="1"/>
            </p:cNvSpPr>
            <p:nvPr/>
          </p:nvSpPr>
          <p:spPr bwMode="auto">
            <a:xfrm>
              <a:off x="1423" y="2638"/>
              <a:ext cx="118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De_Cima (Buffer); </a:t>
              </a:r>
            </a:p>
          </p:txBody>
        </p:sp>
        <p:sp>
          <p:nvSpPr>
            <p:cNvPr id="52308" name="Rectangle 84"/>
            <p:cNvSpPr>
              <a:spLocks noChangeArrowheads="1"/>
            </p:cNvSpPr>
            <p:nvPr/>
          </p:nvSpPr>
          <p:spPr bwMode="auto">
            <a:xfrm>
              <a:off x="2399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09" name="Rectangle 85"/>
            <p:cNvSpPr>
              <a:spLocks noChangeArrowheads="1"/>
            </p:cNvSpPr>
            <p:nvPr/>
          </p:nvSpPr>
          <p:spPr bwMode="auto">
            <a:xfrm>
              <a:off x="1468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310" name="Rectangle 86"/>
            <p:cNvSpPr>
              <a:spLocks noChangeArrowheads="1"/>
            </p:cNvSpPr>
            <p:nvPr/>
          </p:nvSpPr>
          <p:spPr bwMode="auto">
            <a:xfrm>
              <a:off x="1553" y="2790"/>
              <a:ext cx="161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Tquadro := Calcula_Tquadro</a:t>
              </a: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2311" name="Rectangle 87"/>
            <p:cNvSpPr>
              <a:spLocks noChangeArrowheads="1"/>
            </p:cNvSpPr>
            <p:nvPr/>
          </p:nvSpPr>
          <p:spPr bwMode="auto">
            <a:xfrm>
              <a:off x="3118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2" name="Rectangle 88"/>
            <p:cNvSpPr>
              <a:spLocks noChangeArrowheads="1"/>
            </p:cNvSpPr>
            <p:nvPr/>
          </p:nvSpPr>
          <p:spPr bwMode="auto">
            <a:xfrm>
              <a:off x="71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3" name="Rectangle 89"/>
            <p:cNvSpPr>
              <a:spLocks noChangeArrowheads="1"/>
            </p:cNvSpPr>
            <p:nvPr/>
          </p:nvSpPr>
          <p:spPr bwMode="auto">
            <a:xfrm>
              <a:off x="107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4" name="Rectangle 90"/>
            <p:cNvSpPr>
              <a:spLocks noChangeArrowheads="1"/>
            </p:cNvSpPr>
            <p:nvPr/>
          </p:nvSpPr>
          <p:spPr bwMode="auto">
            <a:xfrm>
              <a:off x="1418" y="2942"/>
              <a:ext cx="122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Qenv.Info := Buffer;</a:t>
              </a:r>
            </a:p>
          </p:txBody>
        </p:sp>
        <p:sp>
          <p:nvSpPr>
            <p:cNvPr id="52315" name="Rectangle 91"/>
            <p:cNvSpPr>
              <a:spLocks noChangeArrowheads="1"/>
            </p:cNvSpPr>
            <p:nvPr/>
          </p:nvSpPr>
          <p:spPr bwMode="auto">
            <a:xfrm>
              <a:off x="2568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6" name="Rectangle 92"/>
            <p:cNvSpPr>
              <a:spLocks noChangeArrowheads="1"/>
            </p:cNvSpPr>
            <p:nvPr/>
          </p:nvSpPr>
          <p:spPr bwMode="auto">
            <a:xfrm>
              <a:off x="718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7" name="Rectangle 93"/>
            <p:cNvSpPr>
              <a:spLocks noChangeArrowheads="1"/>
            </p:cNvSpPr>
            <p:nvPr/>
          </p:nvSpPr>
          <p:spPr bwMode="auto">
            <a:xfrm>
              <a:off x="1072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18" name="Rectangle 94"/>
            <p:cNvSpPr>
              <a:spLocks noChangeArrowheads="1"/>
            </p:cNvSpPr>
            <p:nvPr/>
          </p:nvSpPr>
          <p:spPr bwMode="auto">
            <a:xfrm>
              <a:off x="1472" y="3094"/>
              <a:ext cx="1560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</a:t>
              </a:r>
              <a:r>
                <a:rPr lang="en-US" sz="1600" b="1" i="1">
                  <a:solidFill>
                    <a:srgbClr val="000000"/>
                  </a:solidFill>
                </a:rPr>
                <a:t>Qenv.Tamanho := Tquadro;</a:t>
              </a:r>
            </a:p>
          </p:txBody>
        </p:sp>
        <p:sp>
          <p:nvSpPr>
            <p:cNvPr id="52319" name="Rectangle 95"/>
            <p:cNvSpPr>
              <a:spLocks noChangeArrowheads="1"/>
            </p:cNvSpPr>
            <p:nvPr/>
          </p:nvSpPr>
          <p:spPr bwMode="auto">
            <a:xfrm>
              <a:off x="2997" y="309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0" name="Rectangle 96"/>
            <p:cNvSpPr>
              <a:spLocks noChangeArrowheads="1"/>
            </p:cNvSpPr>
            <p:nvPr/>
          </p:nvSpPr>
          <p:spPr bwMode="auto">
            <a:xfrm>
              <a:off x="1321" y="3246"/>
              <a:ext cx="100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  EnviaQuadro  </a:t>
              </a:r>
            </a:p>
          </p:txBody>
        </p:sp>
        <p:sp>
          <p:nvSpPr>
            <p:cNvPr id="52321" name="Rectangle 97"/>
            <p:cNvSpPr>
              <a:spLocks noChangeArrowheads="1"/>
            </p:cNvSpPr>
            <p:nvPr/>
          </p:nvSpPr>
          <p:spPr bwMode="auto">
            <a:xfrm>
              <a:off x="2148" y="3246"/>
              <a:ext cx="54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 (Qenv);</a:t>
              </a:r>
            </a:p>
          </p:txBody>
        </p:sp>
        <p:sp>
          <p:nvSpPr>
            <p:cNvPr id="52322" name="Rectangle 98"/>
            <p:cNvSpPr>
              <a:spLocks noChangeArrowheads="1"/>
            </p:cNvSpPr>
            <p:nvPr/>
          </p:nvSpPr>
          <p:spPr bwMode="auto">
            <a:xfrm>
              <a:off x="263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3" name="Rectangle 99"/>
            <p:cNvSpPr>
              <a:spLocks noChangeArrowheads="1"/>
            </p:cNvSpPr>
            <p:nvPr/>
          </p:nvSpPr>
          <p:spPr bwMode="auto">
            <a:xfrm>
              <a:off x="718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2324" name="Rectangle 100"/>
            <p:cNvSpPr>
              <a:spLocks noChangeArrowheads="1"/>
            </p:cNvSpPr>
            <p:nvPr/>
          </p:nvSpPr>
          <p:spPr bwMode="auto">
            <a:xfrm>
              <a:off x="1080" y="3398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2325" name="Rectangle 101"/>
            <p:cNvSpPr>
              <a:spLocks noChangeArrowheads="1"/>
            </p:cNvSpPr>
            <p:nvPr/>
          </p:nvSpPr>
          <p:spPr bwMode="auto">
            <a:xfrm>
              <a:off x="136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59776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4274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5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4276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277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8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79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0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4281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2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4283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4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4285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6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4287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8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89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0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4291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2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4293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4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4295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6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7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8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299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0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1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2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4303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4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4305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6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7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8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09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0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1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2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4313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4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5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4316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7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8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9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0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1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2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23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4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5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6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7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8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29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0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1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2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4333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4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5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4336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7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4338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39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0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1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4342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3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4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5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54346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7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48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4349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0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1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2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3" name="Rectangle 81"/>
            <p:cNvSpPr>
              <a:spLocks noChangeArrowheads="1"/>
            </p:cNvSpPr>
            <p:nvPr/>
          </p:nvSpPr>
          <p:spPr bwMode="auto">
            <a:xfrm>
              <a:off x="2262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4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5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6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7" name="Rectangle 85"/>
            <p:cNvSpPr>
              <a:spLocks noChangeArrowheads="1"/>
            </p:cNvSpPr>
            <p:nvPr/>
          </p:nvSpPr>
          <p:spPr bwMode="auto">
            <a:xfrm>
              <a:off x="2214" y="2335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58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9" name="Rectangle 87"/>
            <p:cNvSpPr>
              <a:spLocks noChangeArrowheads="1"/>
            </p:cNvSpPr>
            <p:nvPr/>
          </p:nvSpPr>
          <p:spPr bwMode="auto">
            <a:xfrm>
              <a:off x="2186" y="248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0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1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2" name="Rectangle 90"/>
            <p:cNvSpPr>
              <a:spLocks noChangeArrowheads="1"/>
            </p:cNvSpPr>
            <p:nvPr/>
          </p:nvSpPr>
          <p:spPr bwMode="auto">
            <a:xfrm>
              <a:off x="1993" y="263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3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4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5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6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7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68" name="Rectangle 96"/>
            <p:cNvSpPr>
              <a:spLocks noChangeArrowheads="1"/>
            </p:cNvSpPr>
            <p:nvPr/>
          </p:nvSpPr>
          <p:spPr bwMode="auto">
            <a:xfrm>
              <a:off x="2715" y="279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69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0" name="Rectangle 98"/>
            <p:cNvSpPr>
              <a:spLocks noChangeArrowheads="1"/>
            </p:cNvSpPr>
            <p:nvPr/>
          </p:nvSpPr>
          <p:spPr bwMode="auto">
            <a:xfrm>
              <a:off x="2600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1" name="Rectangle 99"/>
            <p:cNvSpPr>
              <a:spLocks noChangeArrowheads="1"/>
            </p:cNvSpPr>
            <p:nvPr/>
          </p:nvSpPr>
          <p:spPr bwMode="auto">
            <a:xfrm>
              <a:off x="3176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2" name="Rectangle 100"/>
            <p:cNvSpPr>
              <a:spLocks noChangeArrowheads="1"/>
            </p:cNvSpPr>
            <p:nvPr/>
          </p:nvSpPr>
          <p:spPr bwMode="auto">
            <a:xfrm>
              <a:off x="3393" y="2942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3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4374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5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6" name="Rectangle 104"/>
            <p:cNvSpPr>
              <a:spLocks noChangeArrowheads="1"/>
            </p:cNvSpPr>
            <p:nvPr/>
          </p:nvSpPr>
          <p:spPr bwMode="auto">
            <a:xfrm>
              <a:off x="2382" y="309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7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78" name="Rectangle 106"/>
            <p:cNvSpPr>
              <a:spLocks noChangeArrowheads="1"/>
            </p:cNvSpPr>
            <p:nvPr/>
          </p:nvSpPr>
          <p:spPr bwMode="auto">
            <a:xfrm>
              <a:off x="2746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79" name="Rectangle 107"/>
            <p:cNvSpPr>
              <a:spLocks noChangeArrowheads="1"/>
            </p:cNvSpPr>
            <p:nvPr/>
          </p:nvSpPr>
          <p:spPr bwMode="auto">
            <a:xfrm>
              <a:off x="3343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0" name="Rectangle 108"/>
            <p:cNvSpPr>
              <a:spLocks noChangeArrowheads="1"/>
            </p:cNvSpPr>
            <p:nvPr/>
          </p:nvSpPr>
          <p:spPr bwMode="auto">
            <a:xfrm>
              <a:off x="3465" y="3246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1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2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3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4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5" name="Rectangle 113"/>
            <p:cNvSpPr>
              <a:spLocks noChangeArrowheads="1"/>
            </p:cNvSpPr>
            <p:nvPr/>
          </p:nvSpPr>
          <p:spPr bwMode="auto">
            <a:xfrm>
              <a:off x="1895" y="3398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86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7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8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89" name="Rectangle 117"/>
            <p:cNvSpPr>
              <a:spLocks noChangeArrowheads="1"/>
            </p:cNvSpPr>
            <p:nvPr/>
          </p:nvSpPr>
          <p:spPr bwMode="auto">
            <a:xfrm>
              <a:off x="1989" y="3550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0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1" name="Rectangle 119"/>
            <p:cNvSpPr>
              <a:spLocks noChangeArrowheads="1"/>
            </p:cNvSpPr>
            <p:nvPr/>
          </p:nvSpPr>
          <p:spPr bwMode="auto">
            <a:xfrm>
              <a:off x="1950" y="370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392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3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94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4395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87970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 smtClean="0">
                <a:solidFill>
                  <a:srgbClr val="FF0000"/>
                </a:solidFill>
              </a:rPr>
              <a:t>3.2 Algoritmo de envio/captura de uma mensagem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6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409572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1"/>
          <p:cNvSpPr txBox="1">
            <a:spLocks noChangeArrowheads="1"/>
          </p:cNvSpPr>
          <p:nvPr/>
        </p:nvSpPr>
        <p:spPr bwMode="auto">
          <a:xfrm>
            <a:off x="730250" y="3414713"/>
            <a:ext cx="1135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mensagem</a:t>
            </a:r>
          </a:p>
        </p:txBody>
      </p:sp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481013" y="3689350"/>
            <a:ext cx="10763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segmento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77800" y="4002088"/>
            <a:ext cx="11731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datagrama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168275" y="4335463"/>
            <a:ext cx="8175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FF0000"/>
                </a:solidFill>
                <a:latin typeface="Comic Sans MS" pitchFamily="66" charset="0"/>
              </a:rPr>
              <a:t>quadro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2584450" y="2928938"/>
            <a:ext cx="11382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3333CC"/>
                </a:solidFill>
                <a:latin typeface="Comic Sans MS" pitchFamily="66" charset="0"/>
              </a:rPr>
              <a:t>origem</a:t>
            </a:r>
          </a:p>
        </p:txBody>
      </p:sp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4068763" y="391953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0" r:id="rId4" imgW="18192600" imgH="14963760" progId="">
                  <p:embed/>
                </p:oleObj>
              </mc:Choice>
              <mc:Fallback>
                <p:oleObj r:id="rId4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3" y="391953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3" name="AutoShape 7"/>
          <p:cNvSpPr>
            <a:spLocks noChangeArrowheads="1"/>
          </p:cNvSpPr>
          <p:nvPr/>
        </p:nvSpPr>
        <p:spPr bwMode="auto">
          <a:xfrm>
            <a:off x="3838575" y="337185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2614613" y="337820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2566988" y="344963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2566988" y="376713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2524125" y="3416300"/>
            <a:ext cx="1408113" cy="160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>
            <a:off x="2574925" y="408781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>
            <a:off x="2579688" y="436880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10" name="Line 14"/>
          <p:cNvSpPr>
            <a:spLocks noChangeShapeType="1"/>
          </p:cNvSpPr>
          <p:nvPr/>
        </p:nvSpPr>
        <p:spPr bwMode="auto">
          <a:xfrm>
            <a:off x="2579688" y="464502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1011238" y="4359275"/>
            <a:ext cx="1477962" cy="301625"/>
            <a:chOff x="637" y="2746"/>
            <a:chExt cx="931" cy="190"/>
          </a:xfrm>
        </p:grpSpPr>
        <p:sp>
          <p:nvSpPr>
            <p:cNvPr id="55312" name="Rectangle 16"/>
            <p:cNvSpPr>
              <a:spLocks noChangeArrowheads="1"/>
            </p:cNvSpPr>
            <p:nvPr/>
          </p:nvSpPr>
          <p:spPr bwMode="auto">
            <a:xfrm>
              <a:off x="650" y="2763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13" name="Rectangle 17"/>
            <p:cNvSpPr>
              <a:spLocks noChangeArrowheads="1"/>
            </p:cNvSpPr>
            <p:nvPr/>
          </p:nvSpPr>
          <p:spPr bwMode="auto">
            <a:xfrm>
              <a:off x="1011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14" name="Rectangle 18"/>
            <p:cNvSpPr>
              <a:spLocks noChangeArrowheads="1"/>
            </p:cNvSpPr>
            <p:nvPr/>
          </p:nvSpPr>
          <p:spPr bwMode="auto">
            <a:xfrm>
              <a:off x="825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15" name="Rectangle 19"/>
            <p:cNvSpPr>
              <a:spLocks noChangeArrowheads="1"/>
            </p:cNvSpPr>
            <p:nvPr/>
          </p:nvSpPr>
          <p:spPr bwMode="auto">
            <a:xfrm>
              <a:off x="637" y="274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16" name="Rectangle 20"/>
            <p:cNvSpPr>
              <a:spLocks noChangeArrowheads="1"/>
            </p:cNvSpPr>
            <p:nvPr/>
          </p:nvSpPr>
          <p:spPr bwMode="auto">
            <a:xfrm>
              <a:off x="1141" y="274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17" name="Line 21"/>
            <p:cNvSpPr>
              <a:spLocks noChangeShapeType="1"/>
            </p:cNvSpPr>
            <p:nvPr/>
          </p:nvSpPr>
          <p:spPr bwMode="auto">
            <a:xfrm>
              <a:off x="815" y="2763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8" name="Line 22"/>
            <p:cNvSpPr>
              <a:spLocks noChangeShapeType="1"/>
            </p:cNvSpPr>
            <p:nvPr/>
          </p:nvSpPr>
          <p:spPr bwMode="auto">
            <a:xfrm>
              <a:off x="995" y="2769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19" name="Line 23"/>
            <p:cNvSpPr>
              <a:spLocks noChangeShapeType="1"/>
            </p:cNvSpPr>
            <p:nvPr/>
          </p:nvSpPr>
          <p:spPr bwMode="auto">
            <a:xfrm>
              <a:off x="1187" y="276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0" name="Group 24"/>
          <p:cNvGrpSpPr>
            <a:grpSpLocks/>
          </p:cNvGrpSpPr>
          <p:nvPr/>
        </p:nvGrpSpPr>
        <p:grpSpPr bwMode="auto">
          <a:xfrm>
            <a:off x="1279525" y="4060825"/>
            <a:ext cx="1206500" cy="301625"/>
            <a:chOff x="806" y="2558"/>
            <a:chExt cx="760" cy="190"/>
          </a:xfrm>
        </p:grpSpPr>
        <p:sp>
          <p:nvSpPr>
            <p:cNvPr id="55321" name="Rectangle 25"/>
            <p:cNvSpPr>
              <a:spLocks noChangeArrowheads="1"/>
            </p:cNvSpPr>
            <p:nvPr/>
          </p:nvSpPr>
          <p:spPr bwMode="auto">
            <a:xfrm>
              <a:off x="806" y="2575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2" name="Rectangle 26"/>
            <p:cNvSpPr>
              <a:spLocks noChangeArrowheads="1"/>
            </p:cNvSpPr>
            <p:nvPr/>
          </p:nvSpPr>
          <p:spPr bwMode="auto">
            <a:xfrm>
              <a:off x="1009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23" name="Rectangle 27"/>
            <p:cNvSpPr>
              <a:spLocks noChangeArrowheads="1"/>
            </p:cNvSpPr>
            <p:nvPr/>
          </p:nvSpPr>
          <p:spPr bwMode="auto">
            <a:xfrm>
              <a:off x="823" y="255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24" name="Rectangle 28"/>
            <p:cNvSpPr>
              <a:spLocks noChangeArrowheads="1"/>
            </p:cNvSpPr>
            <p:nvPr/>
          </p:nvSpPr>
          <p:spPr bwMode="auto">
            <a:xfrm>
              <a:off x="1139" y="255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25" name="Line 29"/>
            <p:cNvSpPr>
              <a:spLocks noChangeShapeType="1"/>
            </p:cNvSpPr>
            <p:nvPr/>
          </p:nvSpPr>
          <p:spPr bwMode="auto">
            <a:xfrm>
              <a:off x="993" y="258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26" name="Line 30"/>
            <p:cNvSpPr>
              <a:spLocks noChangeShapeType="1"/>
            </p:cNvSpPr>
            <p:nvPr/>
          </p:nvSpPr>
          <p:spPr bwMode="auto">
            <a:xfrm>
              <a:off x="1185" y="257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27" name="Group 31"/>
          <p:cNvGrpSpPr>
            <a:grpSpLocks/>
          </p:cNvGrpSpPr>
          <p:nvPr/>
        </p:nvGrpSpPr>
        <p:grpSpPr bwMode="auto">
          <a:xfrm>
            <a:off x="1582738" y="3752850"/>
            <a:ext cx="889000" cy="301625"/>
            <a:chOff x="997" y="2364"/>
            <a:chExt cx="560" cy="190"/>
          </a:xfrm>
        </p:grpSpPr>
        <p:sp>
          <p:nvSpPr>
            <p:cNvPr id="55328" name="Rectangle 32"/>
            <p:cNvSpPr>
              <a:spLocks noChangeArrowheads="1"/>
            </p:cNvSpPr>
            <p:nvPr/>
          </p:nvSpPr>
          <p:spPr bwMode="auto">
            <a:xfrm>
              <a:off x="997" y="2381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29" name="Rectangle 33"/>
            <p:cNvSpPr>
              <a:spLocks noChangeArrowheads="1"/>
            </p:cNvSpPr>
            <p:nvPr/>
          </p:nvSpPr>
          <p:spPr bwMode="auto">
            <a:xfrm>
              <a:off x="1000" y="2364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30" name="Rectangle 34"/>
            <p:cNvSpPr>
              <a:spLocks noChangeArrowheads="1"/>
            </p:cNvSpPr>
            <p:nvPr/>
          </p:nvSpPr>
          <p:spPr bwMode="auto">
            <a:xfrm>
              <a:off x="1130" y="2365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31" name="Line 35"/>
            <p:cNvSpPr>
              <a:spLocks noChangeShapeType="1"/>
            </p:cNvSpPr>
            <p:nvPr/>
          </p:nvSpPr>
          <p:spPr bwMode="auto">
            <a:xfrm>
              <a:off x="1176" y="2384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32" name="Group 36"/>
          <p:cNvGrpSpPr>
            <a:grpSpLocks/>
          </p:cNvGrpSpPr>
          <p:nvPr/>
        </p:nvGrpSpPr>
        <p:grpSpPr bwMode="auto">
          <a:xfrm>
            <a:off x="1789113" y="3441700"/>
            <a:ext cx="677862" cy="300038"/>
            <a:chOff x="1127" y="2168"/>
            <a:chExt cx="427" cy="189"/>
          </a:xfrm>
        </p:grpSpPr>
        <p:sp>
          <p:nvSpPr>
            <p:cNvPr id="55333" name="Rectangle 37"/>
            <p:cNvSpPr>
              <a:spLocks noChangeArrowheads="1"/>
            </p:cNvSpPr>
            <p:nvPr/>
          </p:nvSpPr>
          <p:spPr bwMode="auto">
            <a:xfrm>
              <a:off x="1164" y="2184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34" name="Rectangle 38"/>
            <p:cNvSpPr>
              <a:spLocks noChangeArrowheads="1"/>
            </p:cNvSpPr>
            <p:nvPr/>
          </p:nvSpPr>
          <p:spPr bwMode="auto">
            <a:xfrm>
              <a:off x="1127" y="2168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35" name="Text Box 39"/>
          <p:cNvSpPr txBox="1">
            <a:spLocks noChangeArrowheads="1"/>
          </p:cNvSpPr>
          <p:nvPr/>
        </p:nvSpPr>
        <p:spPr bwMode="auto">
          <a:xfrm>
            <a:off x="6716713" y="2944813"/>
            <a:ext cx="10509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destino</a:t>
            </a:r>
          </a:p>
        </p:txBody>
      </p:sp>
      <p:graphicFrame>
        <p:nvGraphicFramePr>
          <p:cNvPr id="55336" name="Object 40"/>
          <p:cNvGraphicFramePr>
            <a:graphicFrameLocks noChangeAspect="1"/>
          </p:cNvGraphicFramePr>
          <p:nvPr/>
        </p:nvGraphicFramePr>
        <p:xfrm>
          <a:off x="8120063" y="38750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1" r:id="rId6" imgW="18192600" imgH="14963760" progId="">
                  <p:embed/>
                </p:oleObj>
              </mc:Choice>
              <mc:Fallback>
                <p:oleObj r:id="rId6" imgW="18192600" imgH="14963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8750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37" name="AutoShape 41"/>
          <p:cNvSpPr>
            <a:spLocks noChangeArrowheads="1"/>
          </p:cNvSpPr>
          <p:nvPr/>
        </p:nvSpPr>
        <p:spPr bwMode="auto">
          <a:xfrm>
            <a:off x="7889875" y="3327400"/>
            <a:ext cx="360363" cy="1577975"/>
          </a:xfrm>
          <a:custGeom>
            <a:avLst/>
            <a:gdLst>
              <a:gd name="T0" fmla="*/ 462689853 w 267"/>
              <a:gd name="T1" fmla="*/ 824929666 h 1186"/>
              <a:gd name="T2" fmla="*/ 0 w 267"/>
              <a:gd name="T3" fmla="*/ 0 h 1186"/>
              <a:gd name="T4" fmla="*/ 0 w 267"/>
              <a:gd name="T5" fmla="*/ 2099498199 h 1186"/>
              <a:gd name="T6" fmla="*/ 486371225 w 267"/>
              <a:gd name="T7" fmla="*/ 1154192774 h 1186"/>
              <a:gd name="T8" fmla="*/ 462689853 w 267"/>
              <a:gd name="T9" fmla="*/ 824929666 h 1186"/>
              <a:gd name="T10" fmla="*/ 0 w 267"/>
              <a:gd name="T11" fmla="*/ 0 h 1186"/>
              <a:gd name="T12" fmla="*/ 267 w 267"/>
              <a:gd name="T13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CC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8" name="Rectangle 42"/>
          <p:cNvSpPr>
            <a:spLocks noChangeArrowheads="1"/>
          </p:cNvSpPr>
          <p:nvPr/>
        </p:nvSpPr>
        <p:spPr bwMode="auto">
          <a:xfrm>
            <a:off x="6665913" y="3333750"/>
            <a:ext cx="1296987" cy="1546225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39" name="Rectangle 43"/>
          <p:cNvSpPr>
            <a:spLocks noChangeArrowheads="1"/>
          </p:cNvSpPr>
          <p:nvPr/>
        </p:nvSpPr>
        <p:spPr bwMode="auto">
          <a:xfrm>
            <a:off x="6618288" y="3405188"/>
            <a:ext cx="1273175" cy="153670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55340" name="Line 44"/>
          <p:cNvSpPr>
            <a:spLocks noChangeShapeType="1"/>
          </p:cNvSpPr>
          <p:nvPr/>
        </p:nvSpPr>
        <p:spPr bwMode="auto">
          <a:xfrm>
            <a:off x="6618288" y="3722688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1" name="Line 45"/>
          <p:cNvSpPr>
            <a:spLocks noChangeShapeType="1"/>
          </p:cNvSpPr>
          <p:nvPr/>
        </p:nvSpPr>
        <p:spPr bwMode="auto">
          <a:xfrm>
            <a:off x="6626225" y="4043363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2" name="Line 46"/>
          <p:cNvSpPr>
            <a:spLocks noChangeShapeType="1"/>
          </p:cNvSpPr>
          <p:nvPr/>
        </p:nvSpPr>
        <p:spPr bwMode="auto">
          <a:xfrm>
            <a:off x="6630988" y="4324350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43" name="Line 47"/>
          <p:cNvSpPr>
            <a:spLocks noChangeShapeType="1"/>
          </p:cNvSpPr>
          <p:nvPr/>
        </p:nvSpPr>
        <p:spPr bwMode="auto">
          <a:xfrm>
            <a:off x="6630988" y="4600575"/>
            <a:ext cx="1263650" cy="3175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44" name="Group 48"/>
          <p:cNvGrpSpPr>
            <a:grpSpLocks/>
          </p:cNvGrpSpPr>
          <p:nvPr/>
        </p:nvGrpSpPr>
        <p:grpSpPr bwMode="auto">
          <a:xfrm>
            <a:off x="5062538" y="4314825"/>
            <a:ext cx="1477962" cy="301625"/>
            <a:chOff x="3189" y="2718"/>
            <a:chExt cx="931" cy="190"/>
          </a:xfrm>
        </p:grpSpPr>
        <p:sp>
          <p:nvSpPr>
            <p:cNvPr id="55345" name="Rectangle 49"/>
            <p:cNvSpPr>
              <a:spLocks noChangeArrowheads="1"/>
            </p:cNvSpPr>
            <p:nvPr/>
          </p:nvSpPr>
          <p:spPr bwMode="auto">
            <a:xfrm>
              <a:off x="3202" y="2735"/>
              <a:ext cx="840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46" name="Rectangle 50"/>
            <p:cNvSpPr>
              <a:spLocks noChangeArrowheads="1"/>
            </p:cNvSpPr>
            <p:nvPr/>
          </p:nvSpPr>
          <p:spPr bwMode="auto">
            <a:xfrm>
              <a:off x="3563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47" name="Rectangle 51"/>
            <p:cNvSpPr>
              <a:spLocks noChangeArrowheads="1"/>
            </p:cNvSpPr>
            <p:nvPr/>
          </p:nvSpPr>
          <p:spPr bwMode="auto">
            <a:xfrm>
              <a:off x="3377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48" name="Rectangle 52"/>
            <p:cNvSpPr>
              <a:spLocks noChangeArrowheads="1"/>
            </p:cNvSpPr>
            <p:nvPr/>
          </p:nvSpPr>
          <p:spPr bwMode="auto">
            <a:xfrm>
              <a:off x="3189" y="2718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l</a:t>
              </a:r>
            </a:p>
          </p:txBody>
        </p:sp>
        <p:sp>
          <p:nvSpPr>
            <p:cNvPr id="55349" name="Rectangle 53"/>
            <p:cNvSpPr>
              <a:spLocks noChangeArrowheads="1"/>
            </p:cNvSpPr>
            <p:nvPr/>
          </p:nvSpPr>
          <p:spPr bwMode="auto">
            <a:xfrm>
              <a:off x="3693" y="2719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0" name="Line 54"/>
            <p:cNvSpPr>
              <a:spLocks noChangeShapeType="1"/>
            </p:cNvSpPr>
            <p:nvPr/>
          </p:nvSpPr>
          <p:spPr bwMode="auto">
            <a:xfrm>
              <a:off x="3367" y="2735"/>
              <a:ext cx="1" cy="1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1" name="Line 55"/>
            <p:cNvSpPr>
              <a:spLocks noChangeShapeType="1"/>
            </p:cNvSpPr>
            <p:nvPr/>
          </p:nvSpPr>
          <p:spPr bwMode="auto">
            <a:xfrm>
              <a:off x="3547" y="2741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2" name="Line 56"/>
            <p:cNvSpPr>
              <a:spLocks noChangeShapeType="1"/>
            </p:cNvSpPr>
            <p:nvPr/>
          </p:nvSpPr>
          <p:spPr bwMode="auto">
            <a:xfrm>
              <a:off x="3739" y="2738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53" name="Group 57"/>
          <p:cNvGrpSpPr>
            <a:grpSpLocks/>
          </p:cNvGrpSpPr>
          <p:nvPr/>
        </p:nvGrpSpPr>
        <p:grpSpPr bwMode="auto">
          <a:xfrm>
            <a:off x="5330825" y="4016375"/>
            <a:ext cx="1206500" cy="301625"/>
            <a:chOff x="3358" y="2530"/>
            <a:chExt cx="760" cy="190"/>
          </a:xfrm>
        </p:grpSpPr>
        <p:sp>
          <p:nvSpPr>
            <p:cNvPr id="55354" name="Rectangle 58"/>
            <p:cNvSpPr>
              <a:spLocks noChangeArrowheads="1"/>
            </p:cNvSpPr>
            <p:nvPr/>
          </p:nvSpPr>
          <p:spPr bwMode="auto">
            <a:xfrm>
              <a:off x="3358" y="2547"/>
              <a:ext cx="6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55" name="Rectangle 59"/>
            <p:cNvSpPr>
              <a:spLocks noChangeArrowheads="1"/>
            </p:cNvSpPr>
            <p:nvPr/>
          </p:nvSpPr>
          <p:spPr bwMode="auto">
            <a:xfrm>
              <a:off x="3561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56" name="Rectangle 60"/>
            <p:cNvSpPr>
              <a:spLocks noChangeArrowheads="1"/>
            </p:cNvSpPr>
            <p:nvPr/>
          </p:nvSpPr>
          <p:spPr bwMode="auto">
            <a:xfrm>
              <a:off x="3375" y="2530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55357" name="Rectangle 61"/>
            <p:cNvSpPr>
              <a:spLocks noChangeArrowheads="1"/>
            </p:cNvSpPr>
            <p:nvPr/>
          </p:nvSpPr>
          <p:spPr bwMode="auto">
            <a:xfrm>
              <a:off x="3691" y="2531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58" name="Line 62"/>
            <p:cNvSpPr>
              <a:spLocks noChangeShapeType="1"/>
            </p:cNvSpPr>
            <p:nvPr/>
          </p:nvSpPr>
          <p:spPr bwMode="auto">
            <a:xfrm>
              <a:off x="3545" y="2553"/>
              <a:ext cx="1" cy="15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55359" name="Line 63"/>
            <p:cNvSpPr>
              <a:spLocks noChangeShapeType="1"/>
            </p:cNvSpPr>
            <p:nvPr/>
          </p:nvSpPr>
          <p:spPr bwMode="auto">
            <a:xfrm>
              <a:off x="3737" y="2550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0" name="Group 64"/>
          <p:cNvGrpSpPr>
            <a:grpSpLocks/>
          </p:cNvGrpSpPr>
          <p:nvPr/>
        </p:nvGrpSpPr>
        <p:grpSpPr bwMode="auto">
          <a:xfrm>
            <a:off x="5634038" y="3708400"/>
            <a:ext cx="889000" cy="301625"/>
            <a:chOff x="3549" y="2336"/>
            <a:chExt cx="560" cy="190"/>
          </a:xfrm>
        </p:grpSpPr>
        <p:sp>
          <p:nvSpPr>
            <p:cNvPr id="55361" name="Rectangle 65"/>
            <p:cNvSpPr>
              <a:spLocks noChangeArrowheads="1"/>
            </p:cNvSpPr>
            <p:nvPr/>
          </p:nvSpPr>
          <p:spPr bwMode="auto">
            <a:xfrm>
              <a:off x="3549" y="2353"/>
              <a:ext cx="48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2" name="Rectangle 66"/>
            <p:cNvSpPr>
              <a:spLocks noChangeArrowheads="1"/>
            </p:cNvSpPr>
            <p:nvPr/>
          </p:nvSpPr>
          <p:spPr bwMode="auto">
            <a:xfrm>
              <a:off x="3552" y="2336"/>
              <a:ext cx="187" cy="1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</a:p>
          </p:txBody>
        </p:sp>
        <p:sp>
          <p:nvSpPr>
            <p:cNvPr id="55363" name="Rectangle 67"/>
            <p:cNvSpPr>
              <a:spLocks noChangeArrowheads="1"/>
            </p:cNvSpPr>
            <p:nvPr/>
          </p:nvSpPr>
          <p:spPr bwMode="auto">
            <a:xfrm>
              <a:off x="3682" y="2337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  <p:sp>
          <p:nvSpPr>
            <p:cNvPr id="55364" name="Line 68"/>
            <p:cNvSpPr>
              <a:spLocks noChangeShapeType="1"/>
            </p:cNvSpPr>
            <p:nvPr/>
          </p:nvSpPr>
          <p:spPr bwMode="auto">
            <a:xfrm>
              <a:off x="3728" y="2356"/>
              <a:ext cx="1" cy="1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365" name="Group 69"/>
          <p:cNvGrpSpPr>
            <a:grpSpLocks/>
          </p:cNvGrpSpPr>
          <p:nvPr/>
        </p:nvGrpSpPr>
        <p:grpSpPr bwMode="auto">
          <a:xfrm>
            <a:off x="5840413" y="3397250"/>
            <a:ext cx="677862" cy="300038"/>
            <a:chOff x="3679" y="2140"/>
            <a:chExt cx="427" cy="189"/>
          </a:xfrm>
        </p:grpSpPr>
        <p:sp>
          <p:nvSpPr>
            <p:cNvPr id="55366" name="Rectangle 70"/>
            <p:cNvSpPr>
              <a:spLocks noChangeArrowheads="1"/>
            </p:cNvSpPr>
            <p:nvPr/>
          </p:nvSpPr>
          <p:spPr bwMode="auto">
            <a:xfrm>
              <a:off x="3716" y="2156"/>
              <a:ext cx="312" cy="162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67" name="Rectangle 71"/>
            <p:cNvSpPr>
              <a:spLocks noChangeArrowheads="1"/>
            </p:cNvSpPr>
            <p:nvPr/>
          </p:nvSpPr>
          <p:spPr bwMode="auto">
            <a:xfrm>
              <a:off x="3679" y="2140"/>
              <a:ext cx="428" cy="1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Comic Sans MS" pitchFamily="66" charset="0"/>
                </a:rPr>
                <a:t>M</a:t>
              </a:r>
            </a:p>
          </p:txBody>
        </p:sp>
      </p:grpSp>
      <p:sp>
        <p:nvSpPr>
          <p:cNvPr id="55368" name="Text Box 72"/>
          <p:cNvSpPr txBox="1">
            <a:spLocks noChangeArrowheads="1"/>
          </p:cNvSpPr>
          <p:nvPr/>
        </p:nvSpPr>
        <p:spPr bwMode="auto">
          <a:xfrm>
            <a:off x="6572250" y="3370263"/>
            <a:ext cx="1408113" cy="1601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Aplicação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enlace</a:t>
            </a:r>
          </a:p>
          <a:p>
            <a:pPr>
              <a:lnSpc>
                <a:spcPct val="11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Comic Sans MS" pitchFamily="66" charset="0"/>
              </a:rPr>
              <a:t>física</a:t>
            </a:r>
          </a:p>
        </p:txBody>
      </p:sp>
      <p:sp>
        <p:nvSpPr>
          <p:cNvPr id="55369" name="Text Box 73"/>
          <p:cNvSpPr txBox="1">
            <a:spLocks noChangeArrowheads="1"/>
          </p:cNvSpPr>
          <p:nvPr/>
        </p:nvSpPr>
        <p:spPr bwMode="auto">
          <a:xfrm>
            <a:off x="822325" y="838200"/>
            <a:ext cx="8034338" cy="94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 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computadores)</a:t>
            </a:r>
          </a:p>
        </p:txBody>
      </p:sp>
      <p:sp>
        <p:nvSpPr>
          <p:cNvPr id="55370" name="Line 74"/>
          <p:cNvSpPr>
            <a:spLocks noChangeShapeType="1"/>
          </p:cNvSpPr>
          <p:nvPr/>
        </p:nvSpPr>
        <p:spPr bwMode="auto">
          <a:xfrm>
            <a:off x="3143250" y="3786188"/>
            <a:ext cx="142875" cy="5715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71" name="Line 75"/>
          <p:cNvSpPr>
            <a:spLocks noChangeShapeType="1"/>
          </p:cNvSpPr>
          <p:nvPr/>
        </p:nvSpPr>
        <p:spPr bwMode="auto">
          <a:xfrm flipV="1">
            <a:off x="7215188" y="3713163"/>
            <a:ext cx="214312" cy="5746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55372" name="Group 76"/>
          <p:cNvGrpSpPr>
            <a:grpSpLocks/>
          </p:cNvGrpSpPr>
          <p:nvPr/>
        </p:nvGrpSpPr>
        <p:grpSpPr bwMode="auto">
          <a:xfrm>
            <a:off x="3949700" y="5929313"/>
            <a:ext cx="2406650" cy="498475"/>
            <a:chOff x="2488" y="3735"/>
            <a:chExt cx="1516" cy="314"/>
          </a:xfrm>
        </p:grpSpPr>
        <p:sp>
          <p:nvSpPr>
            <p:cNvPr id="55373" name="Rectangle 77"/>
            <p:cNvSpPr>
              <a:spLocks noChangeArrowheads="1"/>
            </p:cNvSpPr>
            <p:nvPr/>
          </p:nvSpPr>
          <p:spPr bwMode="auto">
            <a:xfrm>
              <a:off x="2511" y="3763"/>
              <a:ext cx="1494" cy="26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4" name="Rectangle 78"/>
            <p:cNvSpPr>
              <a:spLocks noChangeArrowheads="1"/>
            </p:cNvSpPr>
            <p:nvPr/>
          </p:nvSpPr>
          <p:spPr bwMode="auto">
            <a:xfrm>
              <a:off x="3153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5" name="Rectangle 79"/>
            <p:cNvSpPr>
              <a:spLocks noChangeArrowheads="1"/>
            </p:cNvSpPr>
            <p:nvPr/>
          </p:nvSpPr>
          <p:spPr bwMode="auto">
            <a:xfrm>
              <a:off x="2822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6" name="Rectangle 80"/>
            <p:cNvSpPr>
              <a:spLocks noChangeArrowheads="1"/>
            </p:cNvSpPr>
            <p:nvPr/>
          </p:nvSpPr>
          <p:spPr bwMode="auto">
            <a:xfrm>
              <a:off x="2488" y="3735"/>
              <a:ext cx="332" cy="30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5377" name="Rectangle 81"/>
            <p:cNvSpPr>
              <a:spLocks noChangeArrowheads="1"/>
            </p:cNvSpPr>
            <p:nvPr/>
          </p:nvSpPr>
          <p:spPr bwMode="auto">
            <a:xfrm>
              <a:off x="2984" y="3735"/>
              <a:ext cx="761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  <a:latin typeface="Comic Sans MS" pitchFamily="66" charset="0"/>
                </a:rPr>
                <a:t>  </a:t>
              </a:r>
            </a:p>
          </p:txBody>
        </p:sp>
        <p:sp>
          <p:nvSpPr>
            <p:cNvPr id="55378" name="Line 82"/>
            <p:cNvSpPr>
              <a:spLocks noChangeShapeType="1"/>
            </p:cNvSpPr>
            <p:nvPr/>
          </p:nvSpPr>
          <p:spPr bwMode="auto">
            <a:xfrm>
              <a:off x="3690" y="3763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5379" name="Line 83"/>
          <p:cNvSpPr>
            <a:spLocks noChangeShapeType="1"/>
          </p:cNvSpPr>
          <p:nvPr/>
        </p:nvSpPr>
        <p:spPr bwMode="auto">
          <a:xfrm>
            <a:off x="3306763" y="6143625"/>
            <a:ext cx="642937" cy="7143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0" name="Line 84"/>
          <p:cNvSpPr>
            <a:spLocks noChangeShapeType="1"/>
          </p:cNvSpPr>
          <p:nvPr/>
        </p:nvSpPr>
        <p:spPr bwMode="auto">
          <a:xfrm flipV="1">
            <a:off x="6429375" y="6142038"/>
            <a:ext cx="714375" cy="7461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1" name="Line 85"/>
          <p:cNvSpPr>
            <a:spLocks noChangeShapeType="1"/>
          </p:cNvSpPr>
          <p:nvPr/>
        </p:nvSpPr>
        <p:spPr bwMode="auto">
          <a:xfrm>
            <a:off x="3143250" y="5072063"/>
            <a:ext cx="46038" cy="1071562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2" name="Line 86"/>
          <p:cNvSpPr>
            <a:spLocks noChangeShapeType="1"/>
          </p:cNvSpPr>
          <p:nvPr/>
        </p:nvSpPr>
        <p:spPr bwMode="auto">
          <a:xfrm flipV="1">
            <a:off x="7143750" y="5070475"/>
            <a:ext cx="46038" cy="10033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55383" name="Rectangle 87"/>
          <p:cNvSpPr>
            <a:spLocks noChangeArrowheads="1"/>
          </p:cNvSpPr>
          <p:nvPr/>
        </p:nvSpPr>
        <p:spPr bwMode="auto">
          <a:xfrm>
            <a:off x="3935413" y="6000750"/>
            <a:ext cx="1841500" cy="352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700" b="1">
                <a:solidFill>
                  <a:srgbClr val="000000"/>
                </a:solidFill>
                <a:latin typeface="Comic Sans MS" pitchFamily="66" charset="0"/>
              </a:rPr>
              <a:t>“ALO MAMAE” </a:t>
            </a:r>
          </a:p>
        </p:txBody>
      </p:sp>
      <p:sp>
        <p:nvSpPr>
          <p:cNvPr id="55384" name="Rectangle 88"/>
          <p:cNvSpPr>
            <a:spLocks noChangeArrowheads="1"/>
          </p:cNvSpPr>
          <p:nvPr/>
        </p:nvSpPr>
        <p:spPr bwMode="auto">
          <a:xfrm>
            <a:off x="5945188" y="5854700"/>
            <a:ext cx="360362" cy="78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baseline="-25000">
                <a:solidFill>
                  <a:srgbClr val="000000"/>
                </a:solidFill>
                <a:latin typeface="Comic Sans MS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244693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0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6" dur="5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9" dur="5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2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5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5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55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0" dur="500"/>
                                        <p:tgtEl>
                                          <p:spTgt spid="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3" dur="500"/>
                                        <p:tgtEl>
                                          <p:spTgt spid="5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6" dur="500"/>
                                        <p:tgtEl>
                                          <p:spTgt spid="5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9" dur="500"/>
                                        <p:tgtEl>
                                          <p:spTgt spid="55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2" dur="500"/>
                                        <p:tgtEl>
                                          <p:spTgt spid="55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5" dur="500"/>
                                        <p:tgtEl>
                                          <p:spTgt spid="55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8" dur="500"/>
                                        <p:tgtEl>
                                          <p:spTgt spid="55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1" dur="500"/>
                                        <p:tgtEl>
                                          <p:spTgt spid="55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4" dur="500"/>
                                        <p:tgtEl>
                                          <p:spTgt spid="55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7" dur="500"/>
                                        <p:tgtEl>
                                          <p:spTgt spid="5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0" dur="500"/>
                                        <p:tgtEl>
                                          <p:spTgt spid="5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3" dur="500"/>
                                        <p:tgtEl>
                                          <p:spTgt spid="5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6" dur="500"/>
                                        <p:tgtEl>
                                          <p:spTgt spid="5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1" dur="500"/>
                                        <p:tgtEl>
                                          <p:spTgt spid="5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4" dur="500"/>
                                        <p:tgtEl>
                                          <p:spTgt spid="5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7" dur="500"/>
                                        <p:tgtEl>
                                          <p:spTgt spid="5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0" dur="500"/>
                                        <p:tgtEl>
                                          <p:spTgt spid="5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3" dur="500"/>
                                        <p:tgtEl>
                                          <p:spTgt spid="5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8" dur="500"/>
                                        <p:tgtEl>
                                          <p:spTgt spid="5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3" dur="500"/>
                                        <p:tgtEl>
                                          <p:spTgt spid="5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 animBg="1"/>
      <p:bldP spid="55304" grpId="0" animBg="1"/>
      <p:bldP spid="55305" grpId="0" animBg="1"/>
      <p:bldP spid="55306" grpId="0" animBg="1"/>
      <p:bldP spid="55308" grpId="0" animBg="1"/>
      <p:bldP spid="55309" grpId="0" animBg="1"/>
      <p:bldP spid="55310" grpId="0" animBg="1"/>
      <p:bldP spid="55337" grpId="0" animBg="1"/>
      <p:bldP spid="55338" grpId="0" animBg="1"/>
      <p:bldP spid="55339" grpId="0" animBg="1"/>
      <p:bldP spid="55340" grpId="0" animBg="1"/>
      <p:bldP spid="55341" grpId="0" animBg="1"/>
      <p:bldP spid="55342" grpId="0" animBg="1"/>
      <p:bldP spid="55343" grpId="0" animBg="1"/>
      <p:bldP spid="55370" grpId="0" animBg="1"/>
      <p:bldP spid="55371" grpId="0" animBg="1"/>
      <p:bldP spid="55379" grpId="0" animBg="1"/>
      <p:bldP spid="55380" grpId="0" animBg="1"/>
      <p:bldP spid="55381" grpId="0" animBg="1"/>
      <p:bldP spid="5538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1" name="Group 1"/>
          <p:cNvGrpSpPr>
            <a:grpSpLocks/>
          </p:cNvGrpSpPr>
          <p:nvPr/>
        </p:nvGrpSpPr>
        <p:grpSpPr bwMode="auto">
          <a:xfrm>
            <a:off x="1066800" y="228600"/>
            <a:ext cx="7008813" cy="6359525"/>
            <a:chOff x="672" y="144"/>
            <a:chExt cx="4415" cy="4006"/>
          </a:xfrm>
        </p:grpSpPr>
        <p:sp>
          <p:nvSpPr>
            <p:cNvPr id="56322" name="Rectangle 2"/>
            <p:cNvSpPr>
              <a:spLocks noChangeArrowheads="1"/>
            </p:cNvSpPr>
            <p:nvPr/>
          </p:nvSpPr>
          <p:spPr bwMode="auto">
            <a:xfrm>
              <a:off x="672" y="144"/>
              <a:ext cx="4416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3" name="Rectangle 3"/>
            <p:cNvSpPr>
              <a:spLocks noChangeArrowheads="1"/>
            </p:cNvSpPr>
            <p:nvPr/>
          </p:nvSpPr>
          <p:spPr bwMode="auto">
            <a:xfrm>
              <a:off x="1119" y="151"/>
              <a:ext cx="2126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56324" name="Rectangle 4"/>
            <p:cNvSpPr>
              <a:spLocks noChangeArrowheads="1"/>
            </p:cNvSpPr>
            <p:nvPr/>
          </p:nvSpPr>
          <p:spPr bwMode="auto">
            <a:xfrm>
              <a:off x="1026" y="334"/>
              <a:ext cx="2177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325" name="Rectangle 5"/>
            <p:cNvSpPr>
              <a:spLocks noChangeArrowheads="1"/>
            </p:cNvSpPr>
            <p:nvPr/>
          </p:nvSpPr>
          <p:spPr bwMode="auto">
            <a:xfrm>
              <a:off x="3244" y="151"/>
              <a:ext cx="45" cy="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6" name="Rectangle 6"/>
            <p:cNvSpPr>
              <a:spLocks noChangeArrowheads="1"/>
            </p:cNvSpPr>
            <p:nvPr/>
          </p:nvSpPr>
          <p:spPr bwMode="auto">
            <a:xfrm>
              <a:off x="703" y="36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7" name="Rectangle 7"/>
            <p:cNvSpPr>
              <a:spLocks noChangeArrowheads="1"/>
            </p:cNvSpPr>
            <p:nvPr/>
          </p:nvSpPr>
          <p:spPr bwMode="auto">
            <a:xfrm>
              <a:off x="70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28" name="Rectangle 8"/>
            <p:cNvSpPr>
              <a:spLocks noChangeArrowheads="1"/>
            </p:cNvSpPr>
            <p:nvPr/>
          </p:nvSpPr>
          <p:spPr bwMode="auto">
            <a:xfrm>
              <a:off x="1066" y="512"/>
              <a:ext cx="31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56329" name="Rectangle 9"/>
            <p:cNvSpPr>
              <a:spLocks noChangeArrowheads="1"/>
            </p:cNvSpPr>
            <p:nvPr/>
          </p:nvSpPr>
          <p:spPr bwMode="auto">
            <a:xfrm>
              <a:off x="1373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0" name="Rectangle 10"/>
            <p:cNvSpPr>
              <a:spLocks noChangeArrowheads="1"/>
            </p:cNvSpPr>
            <p:nvPr/>
          </p:nvSpPr>
          <p:spPr bwMode="auto">
            <a:xfrm>
              <a:off x="1422" y="512"/>
              <a:ext cx="40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56331" name="Rectangle 11"/>
            <p:cNvSpPr>
              <a:spLocks noChangeArrowheads="1"/>
            </p:cNvSpPr>
            <p:nvPr/>
          </p:nvSpPr>
          <p:spPr bwMode="auto">
            <a:xfrm>
              <a:off x="1820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2" name="Rectangle 12"/>
            <p:cNvSpPr>
              <a:spLocks noChangeArrowheads="1"/>
            </p:cNvSpPr>
            <p:nvPr/>
          </p:nvSpPr>
          <p:spPr bwMode="auto">
            <a:xfrm>
              <a:off x="2120" y="512"/>
              <a:ext cx="10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56333" name="Rectangle 13"/>
            <p:cNvSpPr>
              <a:spLocks noChangeArrowheads="1"/>
            </p:cNvSpPr>
            <p:nvPr/>
          </p:nvSpPr>
          <p:spPr bwMode="auto">
            <a:xfrm>
              <a:off x="2225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4" name="Rectangle 14"/>
            <p:cNvSpPr>
              <a:spLocks noChangeArrowheads="1"/>
            </p:cNvSpPr>
            <p:nvPr/>
          </p:nvSpPr>
          <p:spPr bwMode="auto">
            <a:xfrm>
              <a:off x="2522" y="512"/>
              <a:ext cx="139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56335" name="Rectangle 15"/>
            <p:cNvSpPr>
              <a:spLocks noChangeArrowheads="1"/>
            </p:cNvSpPr>
            <p:nvPr/>
          </p:nvSpPr>
          <p:spPr bwMode="auto">
            <a:xfrm>
              <a:off x="3894" y="51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6" name="Rectangle 16"/>
            <p:cNvSpPr>
              <a:spLocks noChangeArrowheads="1"/>
            </p:cNvSpPr>
            <p:nvPr/>
          </p:nvSpPr>
          <p:spPr bwMode="auto">
            <a:xfrm>
              <a:off x="703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7" name="Rectangle 17"/>
            <p:cNvSpPr>
              <a:spLocks noChangeArrowheads="1"/>
            </p:cNvSpPr>
            <p:nvPr/>
          </p:nvSpPr>
          <p:spPr bwMode="auto">
            <a:xfrm>
              <a:off x="1057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38" name="Rectangle 18"/>
            <p:cNvSpPr>
              <a:spLocks noChangeArrowheads="1"/>
            </p:cNvSpPr>
            <p:nvPr/>
          </p:nvSpPr>
          <p:spPr bwMode="auto">
            <a:xfrm>
              <a:off x="1423" y="664"/>
              <a:ext cx="42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56339" name="Rectangle 19"/>
            <p:cNvSpPr>
              <a:spLocks noChangeArrowheads="1"/>
            </p:cNvSpPr>
            <p:nvPr/>
          </p:nvSpPr>
          <p:spPr bwMode="auto">
            <a:xfrm>
              <a:off x="184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0" name="Rectangle 20"/>
            <p:cNvSpPr>
              <a:spLocks noChangeArrowheads="1"/>
            </p:cNvSpPr>
            <p:nvPr/>
          </p:nvSpPr>
          <p:spPr bwMode="auto">
            <a:xfrm>
              <a:off x="2119" y="664"/>
              <a:ext cx="7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56341" name="Rectangle 21"/>
            <p:cNvSpPr>
              <a:spLocks noChangeArrowheads="1"/>
            </p:cNvSpPr>
            <p:nvPr/>
          </p:nvSpPr>
          <p:spPr bwMode="auto">
            <a:xfrm>
              <a:off x="2192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2" name="Rectangle 22"/>
            <p:cNvSpPr>
              <a:spLocks noChangeArrowheads="1"/>
            </p:cNvSpPr>
            <p:nvPr/>
          </p:nvSpPr>
          <p:spPr bwMode="auto">
            <a:xfrm>
              <a:off x="2493" y="664"/>
              <a:ext cx="67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56343" name="Rectangle 23"/>
            <p:cNvSpPr>
              <a:spLocks noChangeArrowheads="1"/>
            </p:cNvSpPr>
            <p:nvPr/>
          </p:nvSpPr>
          <p:spPr bwMode="auto">
            <a:xfrm>
              <a:off x="3155" y="66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4" name="Rectangle 24"/>
            <p:cNvSpPr>
              <a:spLocks noChangeArrowheads="1"/>
            </p:cNvSpPr>
            <p:nvPr/>
          </p:nvSpPr>
          <p:spPr bwMode="auto">
            <a:xfrm>
              <a:off x="703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5" name="Rectangle 25"/>
            <p:cNvSpPr>
              <a:spLocks noChangeArrowheads="1"/>
            </p:cNvSpPr>
            <p:nvPr/>
          </p:nvSpPr>
          <p:spPr bwMode="auto">
            <a:xfrm>
              <a:off x="1057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6" name="Rectangle 26"/>
            <p:cNvSpPr>
              <a:spLocks noChangeArrowheads="1"/>
            </p:cNvSpPr>
            <p:nvPr/>
          </p:nvSpPr>
          <p:spPr bwMode="auto">
            <a:xfrm>
              <a:off x="141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7" name="Rectangle 27"/>
            <p:cNvSpPr>
              <a:spLocks noChangeArrowheads="1"/>
            </p:cNvSpPr>
            <p:nvPr/>
          </p:nvSpPr>
          <p:spPr bwMode="auto">
            <a:xfrm>
              <a:off x="1764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8" name="Rectangle 28"/>
            <p:cNvSpPr>
              <a:spLocks noChangeArrowheads="1"/>
            </p:cNvSpPr>
            <p:nvPr/>
          </p:nvSpPr>
          <p:spPr bwMode="auto">
            <a:xfrm>
              <a:off x="2118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49" name="Rectangle 29"/>
            <p:cNvSpPr>
              <a:spLocks noChangeArrowheads="1"/>
            </p:cNvSpPr>
            <p:nvPr/>
          </p:nvSpPr>
          <p:spPr bwMode="auto">
            <a:xfrm>
              <a:off x="2472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0" name="Rectangle 30"/>
            <p:cNvSpPr>
              <a:spLocks noChangeArrowheads="1"/>
            </p:cNvSpPr>
            <p:nvPr/>
          </p:nvSpPr>
          <p:spPr bwMode="auto">
            <a:xfrm>
              <a:off x="2841" y="816"/>
              <a:ext cx="52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56351" name="Rectangle 31"/>
            <p:cNvSpPr>
              <a:spLocks noChangeArrowheads="1"/>
            </p:cNvSpPr>
            <p:nvPr/>
          </p:nvSpPr>
          <p:spPr bwMode="auto">
            <a:xfrm>
              <a:off x="3356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2" name="Rectangle 32"/>
            <p:cNvSpPr>
              <a:spLocks noChangeArrowheads="1"/>
            </p:cNvSpPr>
            <p:nvPr/>
          </p:nvSpPr>
          <p:spPr bwMode="auto">
            <a:xfrm>
              <a:off x="3544" y="816"/>
              <a:ext cx="3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56353" name="Rectangle 33"/>
            <p:cNvSpPr>
              <a:spLocks noChangeArrowheads="1"/>
            </p:cNvSpPr>
            <p:nvPr/>
          </p:nvSpPr>
          <p:spPr bwMode="auto">
            <a:xfrm>
              <a:off x="3890" y="81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4" name="Rectangle 34"/>
            <p:cNvSpPr>
              <a:spLocks noChangeArrowheads="1"/>
            </p:cNvSpPr>
            <p:nvPr/>
          </p:nvSpPr>
          <p:spPr bwMode="auto">
            <a:xfrm>
              <a:off x="703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5" name="Rectangle 35"/>
            <p:cNvSpPr>
              <a:spLocks noChangeArrowheads="1"/>
            </p:cNvSpPr>
            <p:nvPr/>
          </p:nvSpPr>
          <p:spPr bwMode="auto">
            <a:xfrm>
              <a:off x="105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6" name="Rectangle 36"/>
            <p:cNvSpPr>
              <a:spLocks noChangeArrowheads="1"/>
            </p:cNvSpPr>
            <p:nvPr/>
          </p:nvSpPr>
          <p:spPr bwMode="auto">
            <a:xfrm>
              <a:off x="1410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7" name="Rectangle 37"/>
            <p:cNvSpPr>
              <a:spLocks noChangeArrowheads="1"/>
            </p:cNvSpPr>
            <p:nvPr/>
          </p:nvSpPr>
          <p:spPr bwMode="auto">
            <a:xfrm>
              <a:off x="1764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8" name="Rectangle 38"/>
            <p:cNvSpPr>
              <a:spLocks noChangeArrowheads="1"/>
            </p:cNvSpPr>
            <p:nvPr/>
          </p:nvSpPr>
          <p:spPr bwMode="auto">
            <a:xfrm>
              <a:off x="2118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59" name="Rectangle 39"/>
            <p:cNvSpPr>
              <a:spLocks noChangeArrowheads="1"/>
            </p:cNvSpPr>
            <p:nvPr/>
          </p:nvSpPr>
          <p:spPr bwMode="auto">
            <a:xfrm>
              <a:off x="2472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0" name="Rectangle 40"/>
            <p:cNvSpPr>
              <a:spLocks noChangeArrowheads="1"/>
            </p:cNvSpPr>
            <p:nvPr/>
          </p:nvSpPr>
          <p:spPr bwMode="auto">
            <a:xfrm>
              <a:off x="2831" y="968"/>
              <a:ext cx="22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56361" name="Rectangle 41"/>
            <p:cNvSpPr>
              <a:spLocks noChangeArrowheads="1"/>
            </p:cNvSpPr>
            <p:nvPr/>
          </p:nvSpPr>
          <p:spPr bwMode="auto">
            <a:xfrm>
              <a:off x="3055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2" name="Rectangle 42"/>
            <p:cNvSpPr>
              <a:spLocks noChangeArrowheads="1"/>
            </p:cNvSpPr>
            <p:nvPr/>
          </p:nvSpPr>
          <p:spPr bwMode="auto">
            <a:xfrm>
              <a:off x="3179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3" name="Rectangle 43"/>
            <p:cNvSpPr>
              <a:spLocks noChangeArrowheads="1"/>
            </p:cNvSpPr>
            <p:nvPr/>
          </p:nvSpPr>
          <p:spPr bwMode="auto">
            <a:xfrm>
              <a:off x="3547" y="968"/>
              <a:ext cx="45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56364" name="Rectangle 44"/>
            <p:cNvSpPr>
              <a:spLocks noChangeArrowheads="1"/>
            </p:cNvSpPr>
            <p:nvPr/>
          </p:nvSpPr>
          <p:spPr bwMode="auto">
            <a:xfrm>
              <a:off x="3997" y="96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5" name="Rectangle 45"/>
            <p:cNvSpPr>
              <a:spLocks noChangeArrowheads="1"/>
            </p:cNvSpPr>
            <p:nvPr/>
          </p:nvSpPr>
          <p:spPr bwMode="auto">
            <a:xfrm>
              <a:off x="70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6" name="Rectangle 46"/>
            <p:cNvSpPr>
              <a:spLocks noChangeArrowheads="1"/>
            </p:cNvSpPr>
            <p:nvPr/>
          </p:nvSpPr>
          <p:spPr bwMode="auto">
            <a:xfrm>
              <a:off x="105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7" name="Rectangle 47"/>
            <p:cNvSpPr>
              <a:spLocks noChangeArrowheads="1"/>
            </p:cNvSpPr>
            <p:nvPr/>
          </p:nvSpPr>
          <p:spPr bwMode="auto">
            <a:xfrm>
              <a:off x="141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8" name="Rectangle 48"/>
            <p:cNvSpPr>
              <a:spLocks noChangeArrowheads="1"/>
            </p:cNvSpPr>
            <p:nvPr/>
          </p:nvSpPr>
          <p:spPr bwMode="auto">
            <a:xfrm>
              <a:off x="176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69" name="Rectangle 49"/>
            <p:cNvSpPr>
              <a:spLocks noChangeArrowheads="1"/>
            </p:cNvSpPr>
            <p:nvPr/>
          </p:nvSpPr>
          <p:spPr bwMode="auto">
            <a:xfrm>
              <a:off x="2118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0" name="Rectangle 50"/>
            <p:cNvSpPr>
              <a:spLocks noChangeArrowheads="1"/>
            </p:cNvSpPr>
            <p:nvPr/>
          </p:nvSpPr>
          <p:spPr bwMode="auto">
            <a:xfrm>
              <a:off x="2480" y="1120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6371" name="Rectangle 51"/>
            <p:cNvSpPr>
              <a:spLocks noChangeArrowheads="1"/>
            </p:cNvSpPr>
            <p:nvPr/>
          </p:nvSpPr>
          <p:spPr bwMode="auto">
            <a:xfrm>
              <a:off x="2767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2" name="Rectangle 52"/>
            <p:cNvSpPr>
              <a:spLocks noChangeArrowheads="1"/>
            </p:cNvSpPr>
            <p:nvPr/>
          </p:nvSpPr>
          <p:spPr bwMode="auto">
            <a:xfrm>
              <a:off x="2825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3" name="Rectangle 53"/>
            <p:cNvSpPr>
              <a:spLocks noChangeArrowheads="1"/>
            </p:cNvSpPr>
            <p:nvPr/>
          </p:nvSpPr>
          <p:spPr bwMode="auto">
            <a:xfrm>
              <a:off x="3179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4" name="Rectangle 54"/>
            <p:cNvSpPr>
              <a:spLocks noChangeArrowheads="1"/>
            </p:cNvSpPr>
            <p:nvPr/>
          </p:nvSpPr>
          <p:spPr bwMode="auto">
            <a:xfrm>
              <a:off x="3533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5" name="Rectangle 55"/>
            <p:cNvSpPr>
              <a:spLocks noChangeArrowheads="1"/>
            </p:cNvSpPr>
            <p:nvPr/>
          </p:nvSpPr>
          <p:spPr bwMode="auto">
            <a:xfrm>
              <a:off x="3886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6" name="Rectangle 56"/>
            <p:cNvSpPr>
              <a:spLocks noChangeArrowheads="1"/>
            </p:cNvSpPr>
            <p:nvPr/>
          </p:nvSpPr>
          <p:spPr bwMode="auto">
            <a:xfrm>
              <a:off x="4240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7" name="Rectangle 57"/>
            <p:cNvSpPr>
              <a:spLocks noChangeArrowheads="1"/>
            </p:cNvSpPr>
            <p:nvPr/>
          </p:nvSpPr>
          <p:spPr bwMode="auto">
            <a:xfrm>
              <a:off x="4594" y="112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8" name="Rectangle 58"/>
            <p:cNvSpPr>
              <a:spLocks noChangeArrowheads="1"/>
            </p:cNvSpPr>
            <p:nvPr/>
          </p:nvSpPr>
          <p:spPr bwMode="auto">
            <a:xfrm>
              <a:off x="703" y="127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79" name="Rectangle 59"/>
            <p:cNvSpPr>
              <a:spLocks noChangeArrowheads="1"/>
            </p:cNvSpPr>
            <p:nvPr/>
          </p:nvSpPr>
          <p:spPr bwMode="auto">
            <a:xfrm>
              <a:off x="703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0" name="Rectangle 60"/>
            <p:cNvSpPr>
              <a:spLocks noChangeArrowheads="1"/>
            </p:cNvSpPr>
            <p:nvPr/>
          </p:nvSpPr>
          <p:spPr bwMode="auto">
            <a:xfrm>
              <a:off x="1110" y="1423"/>
              <a:ext cx="153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56381" name="Rectangle 61"/>
            <p:cNvSpPr>
              <a:spLocks noChangeArrowheads="1"/>
            </p:cNvSpPr>
            <p:nvPr/>
          </p:nvSpPr>
          <p:spPr bwMode="auto">
            <a:xfrm>
              <a:off x="2614" y="142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2" name="Rectangle 62"/>
            <p:cNvSpPr>
              <a:spLocks noChangeArrowheads="1"/>
            </p:cNvSpPr>
            <p:nvPr/>
          </p:nvSpPr>
          <p:spPr bwMode="auto">
            <a:xfrm>
              <a:off x="703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3" name="Rectangle 63"/>
            <p:cNvSpPr>
              <a:spLocks noChangeArrowheads="1"/>
            </p:cNvSpPr>
            <p:nvPr/>
          </p:nvSpPr>
          <p:spPr bwMode="auto">
            <a:xfrm>
              <a:off x="1066" y="1575"/>
              <a:ext cx="30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56384" name="Rectangle 64"/>
            <p:cNvSpPr>
              <a:spLocks noChangeArrowheads="1"/>
            </p:cNvSpPr>
            <p:nvPr/>
          </p:nvSpPr>
          <p:spPr bwMode="auto">
            <a:xfrm>
              <a:off x="1370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5" name="Rectangle 65"/>
            <p:cNvSpPr>
              <a:spLocks noChangeArrowheads="1"/>
            </p:cNvSpPr>
            <p:nvPr/>
          </p:nvSpPr>
          <p:spPr bwMode="auto">
            <a:xfrm>
              <a:off x="1439" y="1575"/>
              <a:ext cx="84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 : Dados;</a:t>
              </a:r>
            </a:p>
          </p:txBody>
        </p:sp>
        <p:sp>
          <p:nvSpPr>
            <p:cNvPr id="56386" name="Rectangle 66"/>
            <p:cNvSpPr>
              <a:spLocks noChangeArrowheads="1"/>
            </p:cNvSpPr>
            <p:nvPr/>
          </p:nvSpPr>
          <p:spPr bwMode="auto">
            <a:xfrm>
              <a:off x="2267" y="157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7" name="Rectangle 67"/>
            <p:cNvSpPr>
              <a:spLocks noChangeArrowheads="1"/>
            </p:cNvSpPr>
            <p:nvPr/>
          </p:nvSpPr>
          <p:spPr bwMode="auto">
            <a:xfrm>
              <a:off x="703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8" name="Rectangle 68"/>
            <p:cNvSpPr>
              <a:spLocks noChangeArrowheads="1"/>
            </p:cNvSpPr>
            <p:nvPr/>
          </p:nvSpPr>
          <p:spPr bwMode="auto">
            <a:xfrm>
              <a:off x="1057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89" name="Rectangle 69"/>
            <p:cNvSpPr>
              <a:spLocks noChangeArrowheads="1"/>
            </p:cNvSpPr>
            <p:nvPr/>
          </p:nvSpPr>
          <p:spPr bwMode="auto">
            <a:xfrm>
              <a:off x="1439" y="1727"/>
              <a:ext cx="85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 : Quadro;</a:t>
              </a:r>
            </a:p>
          </p:txBody>
        </p:sp>
        <p:sp>
          <p:nvSpPr>
            <p:cNvPr id="56390" name="Rectangle 70"/>
            <p:cNvSpPr>
              <a:spLocks noChangeArrowheads="1"/>
            </p:cNvSpPr>
            <p:nvPr/>
          </p:nvSpPr>
          <p:spPr bwMode="auto">
            <a:xfrm>
              <a:off x="2274" y="1727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1" name="Rectangle 71"/>
            <p:cNvSpPr>
              <a:spLocks noChangeArrowheads="1"/>
            </p:cNvSpPr>
            <p:nvPr/>
          </p:nvSpPr>
          <p:spPr bwMode="auto">
            <a:xfrm>
              <a:off x="703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2" name="Rectangle 72"/>
            <p:cNvSpPr>
              <a:spLocks noChangeArrowheads="1"/>
            </p:cNvSpPr>
            <p:nvPr/>
          </p:nvSpPr>
          <p:spPr bwMode="auto">
            <a:xfrm>
              <a:off x="1057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3" name="Rectangle 73"/>
            <p:cNvSpPr>
              <a:spLocks noChangeArrowheads="1"/>
            </p:cNvSpPr>
            <p:nvPr/>
          </p:nvSpPr>
          <p:spPr bwMode="auto">
            <a:xfrm>
              <a:off x="1462" y="1879"/>
              <a:ext cx="146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Carater, Tquadro, i : byte;</a:t>
              </a:r>
            </a:p>
          </p:txBody>
        </p:sp>
        <p:sp>
          <p:nvSpPr>
            <p:cNvPr id="56394" name="Rectangle 74"/>
            <p:cNvSpPr>
              <a:spLocks noChangeArrowheads="1"/>
            </p:cNvSpPr>
            <p:nvPr/>
          </p:nvSpPr>
          <p:spPr bwMode="auto">
            <a:xfrm>
              <a:off x="2894" y="1879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5" name="Rectangle 75"/>
            <p:cNvSpPr>
              <a:spLocks noChangeArrowheads="1"/>
            </p:cNvSpPr>
            <p:nvPr/>
          </p:nvSpPr>
          <p:spPr bwMode="auto">
            <a:xfrm>
              <a:off x="703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6" name="Rectangle 76"/>
            <p:cNvSpPr>
              <a:spLocks noChangeArrowheads="1"/>
            </p:cNvSpPr>
            <p:nvPr/>
          </p:nvSpPr>
          <p:spPr bwMode="auto">
            <a:xfrm>
              <a:off x="1069" y="2031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6397" name="Rectangle 77"/>
            <p:cNvSpPr>
              <a:spLocks noChangeArrowheads="1"/>
            </p:cNvSpPr>
            <p:nvPr/>
          </p:nvSpPr>
          <p:spPr bwMode="auto">
            <a:xfrm>
              <a:off x="1496" y="203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8" name="Rectangle 78"/>
            <p:cNvSpPr>
              <a:spLocks noChangeArrowheads="1"/>
            </p:cNvSpPr>
            <p:nvPr/>
          </p:nvSpPr>
          <p:spPr bwMode="auto">
            <a:xfrm>
              <a:off x="70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399" name="Rectangle 79"/>
            <p:cNvSpPr>
              <a:spLocks noChangeArrowheads="1"/>
            </p:cNvSpPr>
            <p:nvPr/>
          </p:nvSpPr>
          <p:spPr bwMode="auto">
            <a:xfrm>
              <a:off x="1057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0" name="Rectangle 80"/>
            <p:cNvSpPr>
              <a:spLocks noChangeArrowheads="1"/>
            </p:cNvSpPr>
            <p:nvPr/>
          </p:nvSpPr>
          <p:spPr bwMode="auto">
            <a:xfrm>
              <a:off x="1499" y="2183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6401" name="Rectangle 81"/>
            <p:cNvSpPr>
              <a:spLocks noChangeArrowheads="1"/>
            </p:cNvSpPr>
            <p:nvPr/>
          </p:nvSpPr>
          <p:spPr bwMode="auto">
            <a:xfrm>
              <a:off x="1476" y="2183"/>
              <a:ext cx="158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De_Baixo (Tquadro);             </a:t>
              </a:r>
            </a:p>
          </p:txBody>
        </p:sp>
        <p:sp>
          <p:nvSpPr>
            <p:cNvPr id="56402" name="Rectangle 82"/>
            <p:cNvSpPr>
              <a:spLocks noChangeArrowheads="1"/>
            </p:cNvSpPr>
            <p:nvPr/>
          </p:nvSpPr>
          <p:spPr bwMode="auto">
            <a:xfrm>
              <a:off x="2873" y="218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3" name="Rectangle 83"/>
            <p:cNvSpPr>
              <a:spLocks noChangeArrowheads="1"/>
            </p:cNvSpPr>
            <p:nvPr/>
          </p:nvSpPr>
          <p:spPr bwMode="auto">
            <a:xfrm>
              <a:off x="703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4" name="Rectangle 84"/>
            <p:cNvSpPr>
              <a:spLocks noChangeArrowheads="1"/>
            </p:cNvSpPr>
            <p:nvPr/>
          </p:nvSpPr>
          <p:spPr bwMode="auto">
            <a:xfrm>
              <a:off x="105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5" name="Rectangle 85"/>
            <p:cNvSpPr>
              <a:spLocks noChangeArrowheads="1"/>
            </p:cNvSpPr>
            <p:nvPr/>
          </p:nvSpPr>
          <p:spPr bwMode="auto">
            <a:xfrm>
              <a:off x="1461" y="2335"/>
              <a:ext cx="1507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Qrev.Tamanho:= Tquadro;</a:t>
              </a:r>
            </a:p>
          </p:txBody>
        </p:sp>
        <p:sp>
          <p:nvSpPr>
            <p:cNvPr id="56406" name="Rectangle 86"/>
            <p:cNvSpPr>
              <a:spLocks noChangeArrowheads="1"/>
            </p:cNvSpPr>
            <p:nvPr/>
          </p:nvSpPr>
          <p:spPr bwMode="auto">
            <a:xfrm>
              <a:off x="2937" y="2335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7" name="Rectangle 87"/>
            <p:cNvSpPr>
              <a:spLocks noChangeArrowheads="1"/>
            </p:cNvSpPr>
            <p:nvPr/>
          </p:nvSpPr>
          <p:spPr bwMode="auto">
            <a:xfrm>
              <a:off x="1459" y="2486"/>
              <a:ext cx="1454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ENQUANTO Tquadro &gt; 0</a:t>
              </a:r>
            </a:p>
          </p:txBody>
        </p:sp>
        <p:sp>
          <p:nvSpPr>
            <p:cNvPr id="56408" name="Rectangle 88"/>
            <p:cNvSpPr>
              <a:spLocks noChangeArrowheads="1"/>
            </p:cNvSpPr>
            <p:nvPr/>
          </p:nvSpPr>
          <p:spPr bwMode="auto">
            <a:xfrm>
              <a:off x="2884" y="248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09" name="Rectangle 89"/>
            <p:cNvSpPr>
              <a:spLocks noChangeArrowheads="1"/>
            </p:cNvSpPr>
            <p:nvPr/>
          </p:nvSpPr>
          <p:spPr bwMode="auto">
            <a:xfrm>
              <a:off x="1410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0" name="Rectangle 90"/>
            <p:cNvSpPr>
              <a:spLocks noChangeArrowheads="1"/>
            </p:cNvSpPr>
            <p:nvPr/>
          </p:nvSpPr>
          <p:spPr bwMode="auto">
            <a:xfrm>
              <a:off x="1776" y="2638"/>
              <a:ext cx="43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56411" name="Rectangle 91"/>
            <p:cNvSpPr>
              <a:spLocks noChangeArrowheads="1"/>
            </p:cNvSpPr>
            <p:nvPr/>
          </p:nvSpPr>
          <p:spPr bwMode="auto">
            <a:xfrm>
              <a:off x="2203" y="263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2" name="Rectangle 92"/>
            <p:cNvSpPr>
              <a:spLocks noChangeArrowheads="1"/>
            </p:cNvSpPr>
            <p:nvPr/>
          </p:nvSpPr>
          <p:spPr bwMode="auto">
            <a:xfrm>
              <a:off x="703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3" name="Rectangle 93"/>
            <p:cNvSpPr>
              <a:spLocks noChangeArrowheads="1"/>
            </p:cNvSpPr>
            <p:nvPr/>
          </p:nvSpPr>
          <p:spPr bwMode="auto">
            <a:xfrm>
              <a:off x="1057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4" name="Rectangle 94"/>
            <p:cNvSpPr>
              <a:spLocks noChangeArrowheads="1"/>
            </p:cNvSpPr>
            <p:nvPr/>
          </p:nvSpPr>
          <p:spPr bwMode="auto">
            <a:xfrm>
              <a:off x="1410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5" name="Rectangle 95"/>
            <p:cNvSpPr>
              <a:spLocks noChangeArrowheads="1"/>
            </p:cNvSpPr>
            <p:nvPr/>
          </p:nvSpPr>
          <p:spPr bwMode="auto">
            <a:xfrm>
              <a:off x="1764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6" name="Rectangle 96"/>
            <p:cNvSpPr>
              <a:spLocks noChangeArrowheads="1"/>
            </p:cNvSpPr>
            <p:nvPr/>
          </p:nvSpPr>
          <p:spPr bwMode="auto">
            <a:xfrm>
              <a:off x="2156" y="2790"/>
              <a:ext cx="111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De_Baixo (Carater);</a:t>
              </a:r>
            </a:p>
          </p:txBody>
        </p:sp>
        <p:sp>
          <p:nvSpPr>
            <p:cNvPr id="56417" name="Rectangle 97"/>
            <p:cNvSpPr>
              <a:spLocks noChangeArrowheads="1"/>
            </p:cNvSpPr>
            <p:nvPr/>
          </p:nvSpPr>
          <p:spPr bwMode="auto">
            <a:xfrm>
              <a:off x="3252" y="279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18" name="Rectangle 98"/>
            <p:cNvSpPr>
              <a:spLocks noChangeArrowheads="1"/>
            </p:cNvSpPr>
            <p:nvPr/>
          </p:nvSpPr>
          <p:spPr bwMode="auto">
            <a:xfrm>
              <a:off x="2151" y="2942"/>
              <a:ext cx="89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Qrev.Info [ i] := </a:t>
              </a:r>
            </a:p>
          </p:txBody>
        </p:sp>
        <p:sp>
          <p:nvSpPr>
            <p:cNvPr id="56419" name="Rectangle 99"/>
            <p:cNvSpPr>
              <a:spLocks noChangeArrowheads="1"/>
            </p:cNvSpPr>
            <p:nvPr/>
          </p:nvSpPr>
          <p:spPr bwMode="auto">
            <a:xfrm>
              <a:off x="3038" y="2942"/>
              <a:ext cx="2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Cara</a:t>
              </a:r>
            </a:p>
          </p:txBody>
        </p:sp>
        <p:sp>
          <p:nvSpPr>
            <p:cNvPr id="56420" name="Rectangle 100"/>
            <p:cNvSpPr>
              <a:spLocks noChangeArrowheads="1"/>
            </p:cNvSpPr>
            <p:nvPr/>
          </p:nvSpPr>
          <p:spPr bwMode="auto">
            <a:xfrm>
              <a:off x="3315" y="2942"/>
              <a:ext cx="156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ter</a:t>
              </a:r>
            </a:p>
          </p:txBody>
        </p:sp>
        <p:sp>
          <p:nvSpPr>
            <p:cNvPr id="56421" name="Rectangle 101"/>
            <p:cNvSpPr>
              <a:spLocks noChangeArrowheads="1"/>
            </p:cNvSpPr>
            <p:nvPr/>
          </p:nvSpPr>
          <p:spPr bwMode="auto">
            <a:xfrm>
              <a:off x="3469" y="2942"/>
              <a:ext cx="43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;</a:t>
              </a:r>
            </a:p>
          </p:txBody>
        </p:sp>
        <p:sp>
          <p:nvSpPr>
            <p:cNvPr id="56422" name="Rectangle 102"/>
            <p:cNvSpPr>
              <a:spLocks noChangeArrowheads="1"/>
            </p:cNvSpPr>
            <p:nvPr/>
          </p:nvSpPr>
          <p:spPr bwMode="auto">
            <a:xfrm>
              <a:off x="3512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3" name="Rectangle 103"/>
            <p:cNvSpPr>
              <a:spLocks noChangeArrowheads="1"/>
            </p:cNvSpPr>
            <p:nvPr/>
          </p:nvSpPr>
          <p:spPr bwMode="auto">
            <a:xfrm>
              <a:off x="3545" y="2942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4" name="Rectangle 104"/>
            <p:cNvSpPr>
              <a:spLocks noChangeArrowheads="1"/>
            </p:cNvSpPr>
            <p:nvPr/>
          </p:nvSpPr>
          <p:spPr bwMode="auto">
            <a:xfrm>
              <a:off x="2088" y="3094"/>
              <a:ext cx="58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  i := i + 1;</a:t>
              </a:r>
            </a:p>
          </p:txBody>
        </p:sp>
        <p:sp>
          <p:nvSpPr>
            <p:cNvPr id="56425" name="Rectangle 105"/>
            <p:cNvSpPr>
              <a:spLocks noChangeArrowheads="1"/>
            </p:cNvSpPr>
            <p:nvPr/>
          </p:nvSpPr>
          <p:spPr bwMode="auto">
            <a:xfrm>
              <a:off x="2619" y="3094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26" name="Rectangle 106"/>
            <p:cNvSpPr>
              <a:spLocks noChangeArrowheads="1"/>
            </p:cNvSpPr>
            <p:nvPr/>
          </p:nvSpPr>
          <p:spPr bwMode="auto">
            <a:xfrm>
              <a:off x="2157" y="3246"/>
              <a:ext cx="117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Tquadro := Tquadro </a:t>
              </a:r>
            </a:p>
          </p:txBody>
        </p:sp>
        <p:sp>
          <p:nvSpPr>
            <p:cNvPr id="56427" name="Rectangle 107"/>
            <p:cNvSpPr>
              <a:spLocks noChangeArrowheads="1"/>
            </p:cNvSpPr>
            <p:nvPr/>
          </p:nvSpPr>
          <p:spPr bwMode="auto">
            <a:xfrm>
              <a:off x="3311" y="3246"/>
              <a:ext cx="65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–</a:t>
              </a:r>
            </a:p>
          </p:txBody>
        </p:sp>
        <p:sp>
          <p:nvSpPr>
            <p:cNvPr id="56428" name="Rectangle 108"/>
            <p:cNvSpPr>
              <a:spLocks noChangeArrowheads="1"/>
            </p:cNvSpPr>
            <p:nvPr/>
          </p:nvSpPr>
          <p:spPr bwMode="auto">
            <a:xfrm>
              <a:off x="3381" y="3246"/>
              <a:ext cx="17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1; </a:t>
              </a:r>
            </a:p>
          </p:txBody>
        </p:sp>
        <p:sp>
          <p:nvSpPr>
            <p:cNvPr id="56429" name="Rectangle 109"/>
            <p:cNvSpPr>
              <a:spLocks noChangeArrowheads="1"/>
            </p:cNvSpPr>
            <p:nvPr/>
          </p:nvSpPr>
          <p:spPr bwMode="auto">
            <a:xfrm>
              <a:off x="3548" y="3246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0" name="Rectangle 110"/>
            <p:cNvSpPr>
              <a:spLocks noChangeArrowheads="1"/>
            </p:cNvSpPr>
            <p:nvPr/>
          </p:nvSpPr>
          <p:spPr bwMode="auto">
            <a:xfrm>
              <a:off x="703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1" name="Rectangle 111"/>
            <p:cNvSpPr>
              <a:spLocks noChangeArrowheads="1"/>
            </p:cNvSpPr>
            <p:nvPr/>
          </p:nvSpPr>
          <p:spPr bwMode="auto">
            <a:xfrm>
              <a:off x="1057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2" name="Rectangle 112"/>
            <p:cNvSpPr>
              <a:spLocks noChangeArrowheads="1"/>
            </p:cNvSpPr>
            <p:nvPr/>
          </p:nvSpPr>
          <p:spPr bwMode="auto">
            <a:xfrm>
              <a:off x="1410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3" name="Rectangle 113"/>
            <p:cNvSpPr>
              <a:spLocks noChangeArrowheads="1"/>
            </p:cNvSpPr>
            <p:nvPr/>
          </p:nvSpPr>
          <p:spPr bwMode="auto">
            <a:xfrm>
              <a:off x="1771" y="3398"/>
              <a:ext cx="24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</a:t>
              </a:r>
            </a:p>
          </p:txBody>
        </p:sp>
        <p:sp>
          <p:nvSpPr>
            <p:cNvPr id="56434" name="Rectangle 114"/>
            <p:cNvSpPr>
              <a:spLocks noChangeArrowheads="1"/>
            </p:cNvSpPr>
            <p:nvPr/>
          </p:nvSpPr>
          <p:spPr bwMode="auto">
            <a:xfrm>
              <a:off x="2016" y="3398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5" name="Rectangle 115"/>
            <p:cNvSpPr>
              <a:spLocks noChangeArrowheads="1"/>
            </p:cNvSpPr>
            <p:nvPr/>
          </p:nvSpPr>
          <p:spPr bwMode="auto">
            <a:xfrm>
              <a:off x="703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6" name="Rectangle 116"/>
            <p:cNvSpPr>
              <a:spLocks noChangeArrowheads="1"/>
            </p:cNvSpPr>
            <p:nvPr/>
          </p:nvSpPr>
          <p:spPr bwMode="auto">
            <a:xfrm>
              <a:off x="1057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7" name="Rectangle 117"/>
            <p:cNvSpPr>
              <a:spLocks noChangeArrowheads="1"/>
            </p:cNvSpPr>
            <p:nvPr/>
          </p:nvSpPr>
          <p:spPr bwMode="auto">
            <a:xfrm>
              <a:off x="1450" y="3550"/>
              <a:ext cx="1079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Buffer:= Qenv.info;</a:t>
              </a:r>
            </a:p>
          </p:txBody>
        </p:sp>
        <p:sp>
          <p:nvSpPr>
            <p:cNvPr id="56438" name="Rectangle 118"/>
            <p:cNvSpPr>
              <a:spLocks noChangeArrowheads="1"/>
            </p:cNvSpPr>
            <p:nvPr/>
          </p:nvSpPr>
          <p:spPr bwMode="auto">
            <a:xfrm>
              <a:off x="2506" y="3550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39" name="Rectangle 119"/>
            <p:cNvSpPr>
              <a:spLocks noChangeArrowheads="1"/>
            </p:cNvSpPr>
            <p:nvPr/>
          </p:nvSpPr>
          <p:spPr bwMode="auto">
            <a:xfrm>
              <a:off x="1447" y="3701"/>
              <a:ext cx="1008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56440" name="Rectangle 120"/>
            <p:cNvSpPr>
              <a:spLocks noChangeArrowheads="1"/>
            </p:cNvSpPr>
            <p:nvPr/>
          </p:nvSpPr>
          <p:spPr bwMode="auto">
            <a:xfrm>
              <a:off x="2434" y="3701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41" name="Rectangle 121"/>
            <p:cNvSpPr>
              <a:spLocks noChangeArrowheads="1"/>
            </p:cNvSpPr>
            <p:nvPr/>
          </p:nvSpPr>
          <p:spPr bwMode="auto">
            <a:xfrm>
              <a:off x="703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6442" name="Rectangle 122"/>
            <p:cNvSpPr>
              <a:spLocks noChangeArrowheads="1"/>
            </p:cNvSpPr>
            <p:nvPr/>
          </p:nvSpPr>
          <p:spPr bwMode="auto">
            <a:xfrm>
              <a:off x="1065" y="3853"/>
              <a:ext cx="291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56443" name="Rectangle 123"/>
            <p:cNvSpPr>
              <a:spLocks noChangeArrowheads="1"/>
            </p:cNvSpPr>
            <p:nvPr/>
          </p:nvSpPr>
          <p:spPr bwMode="auto">
            <a:xfrm>
              <a:off x="1352" y="3853"/>
              <a:ext cx="32" cy="15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876938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1"/>
          <p:cNvSpPr txBox="1">
            <a:spLocks noChangeArrowheads="1"/>
          </p:cNvSpPr>
          <p:nvPr/>
        </p:nvSpPr>
        <p:spPr bwMode="auto">
          <a:xfrm>
            <a:off x="817563" y="838200"/>
            <a:ext cx="8008937" cy="2592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(transferência de uma MENSAGEM entre 2 computadores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>
                <a:solidFill>
                  <a:srgbClr val="000000"/>
                </a:solidFill>
              </a:rPr>
              <a:t>   numa LAN – Local Area Netwok)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>
                <a:solidFill>
                  <a:srgbClr val="000000"/>
                </a:solidFill>
              </a:rPr>
              <a:t>(sem erro</a:t>
            </a:r>
            <a:r>
              <a:rPr lang="pt-BR" sz="2800">
                <a:solidFill>
                  <a:srgbClr val="000000"/>
                </a:solidFill>
              </a:rPr>
              <a:t>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receptor).</a:t>
            </a:r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7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721737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69" name="Object 1"/>
          <p:cNvGraphicFramePr>
            <a:graphicFrameLocks noChangeAspect="1"/>
          </p:cNvGraphicFramePr>
          <p:nvPr/>
        </p:nvGraphicFramePr>
        <p:xfrm>
          <a:off x="1143000" y="315913"/>
          <a:ext cx="6858000" cy="622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1" r:id="rId5" imgW="5612760" imgH="5137560" progId="">
                  <p:embed/>
                </p:oleObj>
              </mc:Choice>
              <mc:Fallback>
                <p:oleObj r:id="rId5" imgW="5612760" imgH="5137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5913"/>
                        <a:ext cx="6858000" cy="622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715814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3" name="Object 1"/>
          <p:cNvGraphicFramePr>
            <a:graphicFrameLocks noChangeAspect="1"/>
          </p:cNvGraphicFramePr>
          <p:nvPr/>
        </p:nvGraphicFramePr>
        <p:xfrm>
          <a:off x="1143000" y="315913"/>
          <a:ext cx="6858000" cy="622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5" r:id="rId5" imgW="5613480" imgH="5095080" progId="">
                  <p:embed/>
                </p:oleObj>
              </mc:Choice>
              <mc:Fallback>
                <p:oleObj r:id="rId5" imgW="5613480" imgH="5095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5913"/>
                        <a:ext cx="6858000" cy="622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253463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7" name="Object 1"/>
          <p:cNvGraphicFramePr>
            <a:graphicFrameLocks noChangeAspect="1"/>
          </p:cNvGraphicFramePr>
          <p:nvPr/>
        </p:nvGraphicFramePr>
        <p:xfrm>
          <a:off x="1038225" y="352425"/>
          <a:ext cx="6796088" cy="593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9" r:id="rId5" imgW="7719120" imgH="6743880" progId="">
                  <p:embed/>
                </p:oleObj>
              </mc:Choice>
              <mc:Fallback>
                <p:oleObj r:id="rId5" imgW="7719120" imgH="67438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5" y="352425"/>
                        <a:ext cx="6796088" cy="5938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090875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1" name="Object 1"/>
          <p:cNvGraphicFramePr>
            <a:graphicFrameLocks noChangeAspect="1"/>
          </p:cNvGraphicFramePr>
          <p:nvPr/>
        </p:nvGraphicFramePr>
        <p:xfrm>
          <a:off x="768350" y="606425"/>
          <a:ext cx="8326438" cy="535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3" r:id="rId5" imgW="5614560" imgH="3623400" progId="">
                  <p:embed/>
                </p:oleObj>
              </mc:Choice>
              <mc:Fallback>
                <p:oleObj r:id="rId5" imgW="5614560" imgH="3623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606425"/>
                        <a:ext cx="8326438" cy="535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791449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5" name="Group 1"/>
          <p:cNvGrpSpPr>
            <a:grpSpLocks/>
          </p:cNvGrpSpPr>
          <p:nvPr/>
        </p:nvGrpSpPr>
        <p:grpSpPr bwMode="auto">
          <a:xfrm>
            <a:off x="681038" y="166688"/>
            <a:ext cx="8402637" cy="6286500"/>
            <a:chOff x="429" y="105"/>
            <a:chExt cx="5293" cy="3960"/>
          </a:xfrm>
        </p:grpSpPr>
        <p:sp>
          <p:nvSpPr>
            <p:cNvPr id="62466" name="Rectangle 2"/>
            <p:cNvSpPr>
              <a:spLocks noChangeArrowheads="1"/>
            </p:cNvSpPr>
            <p:nvPr/>
          </p:nvSpPr>
          <p:spPr bwMode="auto">
            <a:xfrm>
              <a:off x="429" y="105"/>
              <a:ext cx="5294" cy="39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7" name="Rectangle 3"/>
            <p:cNvSpPr>
              <a:spLocks noChangeArrowheads="1"/>
            </p:cNvSpPr>
            <p:nvPr/>
          </p:nvSpPr>
          <p:spPr bwMode="auto">
            <a:xfrm>
              <a:off x="736" y="114"/>
              <a:ext cx="2036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Protocolo de Enlace Simples</a:t>
              </a:r>
            </a:p>
          </p:txBody>
        </p:sp>
        <p:sp>
          <p:nvSpPr>
            <p:cNvPr id="62468" name="Rectangle 4"/>
            <p:cNvSpPr>
              <a:spLocks noChangeArrowheads="1"/>
            </p:cNvSpPr>
            <p:nvPr/>
          </p:nvSpPr>
          <p:spPr bwMode="auto">
            <a:xfrm>
              <a:off x="853" y="284"/>
              <a:ext cx="1733" cy="17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2469" name="Rectangle 5"/>
            <p:cNvSpPr>
              <a:spLocks noChangeArrowheads="1"/>
            </p:cNvSpPr>
            <p:nvPr/>
          </p:nvSpPr>
          <p:spPr bwMode="auto">
            <a:xfrm>
              <a:off x="2614" y="114"/>
              <a:ext cx="43" cy="2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1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0" name="Rectangle 6"/>
            <p:cNvSpPr>
              <a:spLocks noChangeArrowheads="1"/>
            </p:cNvSpPr>
            <p:nvPr/>
          </p:nvSpPr>
          <p:spPr bwMode="auto">
            <a:xfrm>
              <a:off x="470" y="309"/>
              <a:ext cx="63" cy="2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800" b="1">
                  <a:solidFill>
                    <a:srgbClr val="000000"/>
                  </a:solidFill>
                  <a:latin typeface="Arial" pitchFamily="34" charset="0"/>
                </a:rPr>
                <a:t> </a:t>
              </a:r>
            </a:p>
          </p:txBody>
        </p:sp>
        <p:sp>
          <p:nvSpPr>
            <p:cNvPr id="62471" name="Rectangle 7"/>
            <p:cNvSpPr>
              <a:spLocks noChangeArrowheads="1"/>
            </p:cNvSpPr>
            <p:nvPr/>
          </p:nvSpPr>
          <p:spPr bwMode="auto">
            <a:xfrm>
              <a:off x="460" y="573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2" name="Rectangle 8"/>
            <p:cNvSpPr>
              <a:spLocks noChangeArrowheads="1"/>
            </p:cNvSpPr>
            <p:nvPr/>
          </p:nvSpPr>
          <p:spPr bwMode="auto">
            <a:xfrm>
              <a:off x="460" y="744"/>
              <a:ext cx="46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3" name="Rectangle 9"/>
            <p:cNvSpPr>
              <a:spLocks noChangeArrowheads="1"/>
            </p:cNvSpPr>
            <p:nvPr/>
          </p:nvSpPr>
          <p:spPr bwMode="auto">
            <a:xfrm>
              <a:off x="864" y="78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2474" name="Rectangle 10"/>
            <p:cNvSpPr>
              <a:spLocks noChangeArrowheads="1"/>
            </p:cNvSpPr>
            <p:nvPr/>
          </p:nvSpPr>
          <p:spPr bwMode="auto">
            <a:xfrm>
              <a:off x="117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5" name="Rectangle 11"/>
            <p:cNvSpPr>
              <a:spLocks noChangeArrowheads="1"/>
            </p:cNvSpPr>
            <p:nvPr/>
          </p:nvSpPr>
          <p:spPr bwMode="auto">
            <a:xfrm>
              <a:off x="1283" y="78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2476" name="Rectangle 12"/>
            <p:cNvSpPr>
              <a:spLocks noChangeArrowheads="1"/>
            </p:cNvSpPr>
            <p:nvPr/>
          </p:nvSpPr>
          <p:spPr bwMode="auto">
            <a:xfrm>
              <a:off x="1681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7" name="Rectangle 13"/>
            <p:cNvSpPr>
              <a:spLocks noChangeArrowheads="1"/>
            </p:cNvSpPr>
            <p:nvPr/>
          </p:nvSpPr>
          <p:spPr bwMode="auto">
            <a:xfrm>
              <a:off x="1722" y="78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2478" name="Rectangle 14"/>
            <p:cNvSpPr>
              <a:spLocks noChangeArrowheads="1"/>
            </p:cNvSpPr>
            <p:nvPr/>
          </p:nvSpPr>
          <p:spPr bwMode="auto">
            <a:xfrm>
              <a:off x="1823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79" name="Rectangle 15"/>
            <p:cNvSpPr>
              <a:spLocks noChangeArrowheads="1"/>
            </p:cNvSpPr>
            <p:nvPr/>
          </p:nvSpPr>
          <p:spPr bwMode="auto">
            <a:xfrm>
              <a:off x="2080" y="78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2480" name="Rectangle 16"/>
            <p:cNvSpPr>
              <a:spLocks noChangeArrowheads="1"/>
            </p:cNvSpPr>
            <p:nvPr/>
          </p:nvSpPr>
          <p:spPr bwMode="auto">
            <a:xfrm>
              <a:off x="3460" y="78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1" name="Rectangle 17"/>
            <p:cNvSpPr>
              <a:spLocks noChangeArrowheads="1"/>
            </p:cNvSpPr>
            <p:nvPr/>
          </p:nvSpPr>
          <p:spPr bwMode="auto">
            <a:xfrm>
              <a:off x="454" y="94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2" name="Rectangle 18"/>
            <p:cNvSpPr>
              <a:spLocks noChangeArrowheads="1"/>
            </p:cNvSpPr>
            <p:nvPr/>
          </p:nvSpPr>
          <p:spPr bwMode="auto">
            <a:xfrm>
              <a:off x="454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3" name="Rectangle 19"/>
            <p:cNvSpPr>
              <a:spLocks noChangeArrowheads="1"/>
            </p:cNvSpPr>
            <p:nvPr/>
          </p:nvSpPr>
          <p:spPr bwMode="auto">
            <a:xfrm>
              <a:off x="8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4" name="Rectangle 20"/>
            <p:cNvSpPr>
              <a:spLocks noChangeArrowheads="1"/>
            </p:cNvSpPr>
            <p:nvPr/>
          </p:nvSpPr>
          <p:spPr bwMode="auto">
            <a:xfrm>
              <a:off x="1283" y="1107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2485" name="Rectangle 21"/>
            <p:cNvSpPr>
              <a:spLocks noChangeArrowheads="1"/>
            </p:cNvSpPr>
            <p:nvPr/>
          </p:nvSpPr>
          <p:spPr bwMode="auto">
            <a:xfrm>
              <a:off x="1700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6" name="Rectangle 22"/>
            <p:cNvSpPr>
              <a:spLocks noChangeArrowheads="1"/>
            </p:cNvSpPr>
            <p:nvPr/>
          </p:nvSpPr>
          <p:spPr bwMode="auto">
            <a:xfrm>
              <a:off x="1724" y="1107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2487" name="Rectangle 23"/>
            <p:cNvSpPr>
              <a:spLocks noChangeArrowheads="1"/>
            </p:cNvSpPr>
            <p:nvPr/>
          </p:nvSpPr>
          <p:spPr bwMode="auto">
            <a:xfrm>
              <a:off x="1793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88" name="Rectangle 24"/>
            <p:cNvSpPr>
              <a:spLocks noChangeArrowheads="1"/>
            </p:cNvSpPr>
            <p:nvPr/>
          </p:nvSpPr>
          <p:spPr bwMode="auto">
            <a:xfrm>
              <a:off x="2117" y="1107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2489" name="Rectangle 25"/>
            <p:cNvSpPr>
              <a:spLocks noChangeArrowheads="1"/>
            </p:cNvSpPr>
            <p:nvPr/>
          </p:nvSpPr>
          <p:spPr bwMode="auto">
            <a:xfrm>
              <a:off x="2778" y="110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0" name="Rectangle 26"/>
            <p:cNvSpPr>
              <a:spLocks noChangeArrowheads="1"/>
            </p:cNvSpPr>
            <p:nvPr/>
          </p:nvSpPr>
          <p:spPr bwMode="auto">
            <a:xfrm>
              <a:off x="454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1" name="Rectangle 27"/>
            <p:cNvSpPr>
              <a:spLocks noChangeArrowheads="1"/>
            </p:cNvSpPr>
            <p:nvPr/>
          </p:nvSpPr>
          <p:spPr bwMode="auto">
            <a:xfrm>
              <a:off x="878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2" name="Rectangle 28"/>
            <p:cNvSpPr>
              <a:spLocks noChangeArrowheads="1"/>
            </p:cNvSpPr>
            <p:nvPr/>
          </p:nvSpPr>
          <p:spPr bwMode="auto">
            <a:xfrm>
              <a:off x="130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3" name="Rectangle 29"/>
            <p:cNvSpPr>
              <a:spLocks noChangeArrowheads="1"/>
            </p:cNvSpPr>
            <p:nvPr/>
          </p:nvSpPr>
          <p:spPr bwMode="auto">
            <a:xfrm>
              <a:off x="172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4" name="Rectangle 30"/>
            <p:cNvSpPr>
              <a:spLocks noChangeArrowheads="1"/>
            </p:cNvSpPr>
            <p:nvPr/>
          </p:nvSpPr>
          <p:spPr bwMode="auto">
            <a:xfrm>
              <a:off x="2150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5" name="Rectangle 31"/>
            <p:cNvSpPr>
              <a:spLocks noChangeArrowheads="1"/>
            </p:cNvSpPr>
            <p:nvPr/>
          </p:nvSpPr>
          <p:spPr bwMode="auto">
            <a:xfrm>
              <a:off x="2573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6" name="Rectangle 32"/>
            <p:cNvSpPr>
              <a:spLocks noChangeArrowheads="1"/>
            </p:cNvSpPr>
            <p:nvPr/>
          </p:nvSpPr>
          <p:spPr bwMode="auto">
            <a:xfrm>
              <a:off x="2978" y="1269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2497" name="Rectangle 33"/>
            <p:cNvSpPr>
              <a:spLocks noChangeArrowheads="1"/>
            </p:cNvSpPr>
            <p:nvPr/>
          </p:nvSpPr>
          <p:spPr bwMode="auto">
            <a:xfrm>
              <a:off x="3382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8" name="Rectangle 34"/>
            <p:cNvSpPr>
              <a:spLocks noChangeArrowheads="1"/>
            </p:cNvSpPr>
            <p:nvPr/>
          </p:nvSpPr>
          <p:spPr bwMode="auto">
            <a:xfrm>
              <a:off x="3421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499" name="Rectangle 35"/>
            <p:cNvSpPr>
              <a:spLocks noChangeArrowheads="1"/>
            </p:cNvSpPr>
            <p:nvPr/>
          </p:nvSpPr>
          <p:spPr bwMode="auto">
            <a:xfrm>
              <a:off x="3828" y="1269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00" name="Rectangle 36"/>
            <p:cNvSpPr>
              <a:spLocks noChangeArrowheads="1"/>
            </p:cNvSpPr>
            <p:nvPr/>
          </p:nvSpPr>
          <p:spPr bwMode="auto">
            <a:xfrm>
              <a:off x="4176" y="126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1" name="Rectangle 37"/>
            <p:cNvSpPr>
              <a:spLocks noChangeArrowheads="1"/>
            </p:cNvSpPr>
            <p:nvPr/>
          </p:nvSpPr>
          <p:spPr bwMode="auto">
            <a:xfrm>
              <a:off x="454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2" name="Rectangle 38"/>
            <p:cNvSpPr>
              <a:spLocks noChangeArrowheads="1"/>
            </p:cNvSpPr>
            <p:nvPr/>
          </p:nvSpPr>
          <p:spPr bwMode="auto">
            <a:xfrm>
              <a:off x="878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3" name="Rectangle 39"/>
            <p:cNvSpPr>
              <a:spLocks noChangeArrowheads="1"/>
            </p:cNvSpPr>
            <p:nvPr/>
          </p:nvSpPr>
          <p:spPr bwMode="auto">
            <a:xfrm>
              <a:off x="1302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4" name="Rectangle 40"/>
            <p:cNvSpPr>
              <a:spLocks noChangeArrowheads="1"/>
            </p:cNvSpPr>
            <p:nvPr/>
          </p:nvSpPr>
          <p:spPr bwMode="auto">
            <a:xfrm>
              <a:off x="172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5" name="Rectangle 41"/>
            <p:cNvSpPr>
              <a:spLocks noChangeArrowheads="1"/>
            </p:cNvSpPr>
            <p:nvPr/>
          </p:nvSpPr>
          <p:spPr bwMode="auto">
            <a:xfrm>
              <a:off x="2150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6" name="Rectangle 42"/>
            <p:cNvSpPr>
              <a:spLocks noChangeArrowheads="1"/>
            </p:cNvSpPr>
            <p:nvPr/>
          </p:nvSpPr>
          <p:spPr bwMode="auto">
            <a:xfrm>
              <a:off x="2573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7" name="Rectangle 43"/>
            <p:cNvSpPr>
              <a:spLocks noChangeArrowheads="1"/>
            </p:cNvSpPr>
            <p:nvPr/>
          </p:nvSpPr>
          <p:spPr bwMode="auto">
            <a:xfrm>
              <a:off x="2973" y="1432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2508" name="Rectangle 44"/>
            <p:cNvSpPr>
              <a:spLocks noChangeArrowheads="1"/>
            </p:cNvSpPr>
            <p:nvPr/>
          </p:nvSpPr>
          <p:spPr bwMode="auto">
            <a:xfrm>
              <a:off x="348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09" name="Rectangle 45"/>
            <p:cNvSpPr>
              <a:spLocks noChangeArrowheads="1"/>
            </p:cNvSpPr>
            <p:nvPr/>
          </p:nvSpPr>
          <p:spPr bwMode="auto">
            <a:xfrm>
              <a:off x="3828" y="1432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10" name="Rectangle 46"/>
            <p:cNvSpPr>
              <a:spLocks noChangeArrowheads="1"/>
            </p:cNvSpPr>
            <p:nvPr/>
          </p:nvSpPr>
          <p:spPr bwMode="auto">
            <a:xfrm>
              <a:off x="4176" y="143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1" name="Rectangle 47"/>
            <p:cNvSpPr>
              <a:spLocks noChangeArrowheads="1"/>
            </p:cNvSpPr>
            <p:nvPr/>
          </p:nvSpPr>
          <p:spPr bwMode="auto">
            <a:xfrm>
              <a:off x="454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2" name="Rectangle 48"/>
            <p:cNvSpPr>
              <a:spLocks noChangeArrowheads="1"/>
            </p:cNvSpPr>
            <p:nvPr/>
          </p:nvSpPr>
          <p:spPr bwMode="auto">
            <a:xfrm>
              <a:off x="878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3" name="Rectangle 49"/>
            <p:cNvSpPr>
              <a:spLocks noChangeArrowheads="1"/>
            </p:cNvSpPr>
            <p:nvPr/>
          </p:nvSpPr>
          <p:spPr bwMode="auto">
            <a:xfrm>
              <a:off x="1302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4" name="Rectangle 50"/>
            <p:cNvSpPr>
              <a:spLocks noChangeArrowheads="1"/>
            </p:cNvSpPr>
            <p:nvPr/>
          </p:nvSpPr>
          <p:spPr bwMode="auto">
            <a:xfrm>
              <a:off x="172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5" name="Rectangle 51"/>
            <p:cNvSpPr>
              <a:spLocks noChangeArrowheads="1"/>
            </p:cNvSpPr>
            <p:nvPr/>
          </p:nvSpPr>
          <p:spPr bwMode="auto">
            <a:xfrm>
              <a:off x="2150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6" name="Rectangle 52"/>
            <p:cNvSpPr>
              <a:spLocks noChangeArrowheads="1"/>
            </p:cNvSpPr>
            <p:nvPr/>
          </p:nvSpPr>
          <p:spPr bwMode="auto">
            <a:xfrm>
              <a:off x="2573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7" name="Rectangle 53"/>
            <p:cNvSpPr>
              <a:spLocks noChangeArrowheads="1"/>
            </p:cNvSpPr>
            <p:nvPr/>
          </p:nvSpPr>
          <p:spPr bwMode="auto">
            <a:xfrm>
              <a:off x="2978" y="1594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2518" name="Rectangle 54"/>
            <p:cNvSpPr>
              <a:spLocks noChangeArrowheads="1"/>
            </p:cNvSpPr>
            <p:nvPr/>
          </p:nvSpPr>
          <p:spPr bwMode="auto">
            <a:xfrm>
              <a:off x="3387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19" name="Rectangle 55"/>
            <p:cNvSpPr>
              <a:spLocks noChangeArrowheads="1"/>
            </p:cNvSpPr>
            <p:nvPr/>
          </p:nvSpPr>
          <p:spPr bwMode="auto">
            <a:xfrm>
              <a:off x="3421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0" name="Rectangle 56"/>
            <p:cNvSpPr>
              <a:spLocks noChangeArrowheads="1"/>
            </p:cNvSpPr>
            <p:nvPr/>
          </p:nvSpPr>
          <p:spPr bwMode="auto">
            <a:xfrm>
              <a:off x="3828" y="1594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2521" name="Rectangle 57"/>
            <p:cNvSpPr>
              <a:spLocks noChangeArrowheads="1"/>
            </p:cNvSpPr>
            <p:nvPr/>
          </p:nvSpPr>
          <p:spPr bwMode="auto">
            <a:xfrm>
              <a:off x="4176" y="159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2" name="Rectangle 58"/>
            <p:cNvSpPr>
              <a:spLocks noChangeArrowheads="1"/>
            </p:cNvSpPr>
            <p:nvPr/>
          </p:nvSpPr>
          <p:spPr bwMode="auto">
            <a:xfrm>
              <a:off x="454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3" name="Rectangle 59"/>
            <p:cNvSpPr>
              <a:spLocks noChangeArrowheads="1"/>
            </p:cNvSpPr>
            <p:nvPr/>
          </p:nvSpPr>
          <p:spPr bwMode="auto">
            <a:xfrm>
              <a:off x="878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4" name="Rectangle 60"/>
            <p:cNvSpPr>
              <a:spLocks noChangeArrowheads="1"/>
            </p:cNvSpPr>
            <p:nvPr/>
          </p:nvSpPr>
          <p:spPr bwMode="auto">
            <a:xfrm>
              <a:off x="1302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5" name="Rectangle 61"/>
            <p:cNvSpPr>
              <a:spLocks noChangeArrowheads="1"/>
            </p:cNvSpPr>
            <p:nvPr/>
          </p:nvSpPr>
          <p:spPr bwMode="auto">
            <a:xfrm>
              <a:off x="1726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6" name="Rectangle 62"/>
            <p:cNvSpPr>
              <a:spLocks noChangeArrowheads="1"/>
            </p:cNvSpPr>
            <p:nvPr/>
          </p:nvSpPr>
          <p:spPr bwMode="auto">
            <a:xfrm>
              <a:off x="215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7" name="Rectangle 63"/>
            <p:cNvSpPr>
              <a:spLocks noChangeArrowheads="1"/>
            </p:cNvSpPr>
            <p:nvPr/>
          </p:nvSpPr>
          <p:spPr bwMode="auto">
            <a:xfrm>
              <a:off x="2573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28" name="Rectangle 64"/>
            <p:cNvSpPr>
              <a:spLocks noChangeArrowheads="1"/>
            </p:cNvSpPr>
            <p:nvPr/>
          </p:nvSpPr>
          <p:spPr bwMode="auto">
            <a:xfrm>
              <a:off x="2987" y="1756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2529" name="Rectangle 65"/>
            <p:cNvSpPr>
              <a:spLocks noChangeArrowheads="1"/>
            </p:cNvSpPr>
            <p:nvPr/>
          </p:nvSpPr>
          <p:spPr bwMode="auto">
            <a:xfrm>
              <a:off x="3210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0" name="Rectangle 66"/>
            <p:cNvSpPr>
              <a:spLocks noChangeArrowheads="1"/>
            </p:cNvSpPr>
            <p:nvPr/>
          </p:nvSpPr>
          <p:spPr bwMode="auto">
            <a:xfrm>
              <a:off x="3421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1" name="Rectangle 67"/>
            <p:cNvSpPr>
              <a:spLocks noChangeArrowheads="1"/>
            </p:cNvSpPr>
            <p:nvPr/>
          </p:nvSpPr>
          <p:spPr bwMode="auto">
            <a:xfrm>
              <a:off x="3823" y="1756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2532" name="Rectangle 68"/>
            <p:cNvSpPr>
              <a:spLocks noChangeArrowheads="1"/>
            </p:cNvSpPr>
            <p:nvPr/>
          </p:nvSpPr>
          <p:spPr bwMode="auto">
            <a:xfrm>
              <a:off x="4275" y="175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3" name="Rectangle 69"/>
            <p:cNvSpPr>
              <a:spLocks noChangeArrowheads="1"/>
            </p:cNvSpPr>
            <p:nvPr/>
          </p:nvSpPr>
          <p:spPr bwMode="auto">
            <a:xfrm>
              <a:off x="454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4" name="Rectangle 70"/>
            <p:cNvSpPr>
              <a:spLocks noChangeArrowheads="1"/>
            </p:cNvSpPr>
            <p:nvPr/>
          </p:nvSpPr>
          <p:spPr bwMode="auto">
            <a:xfrm>
              <a:off x="87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5" name="Rectangle 71"/>
            <p:cNvSpPr>
              <a:spLocks noChangeArrowheads="1"/>
            </p:cNvSpPr>
            <p:nvPr/>
          </p:nvSpPr>
          <p:spPr bwMode="auto">
            <a:xfrm>
              <a:off x="1302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6" name="Rectangle 72"/>
            <p:cNvSpPr>
              <a:spLocks noChangeArrowheads="1"/>
            </p:cNvSpPr>
            <p:nvPr/>
          </p:nvSpPr>
          <p:spPr bwMode="auto">
            <a:xfrm>
              <a:off x="1726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7" name="Rectangle 73"/>
            <p:cNvSpPr>
              <a:spLocks noChangeArrowheads="1"/>
            </p:cNvSpPr>
            <p:nvPr/>
          </p:nvSpPr>
          <p:spPr bwMode="auto">
            <a:xfrm>
              <a:off x="2150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38" name="Rectangle 74"/>
            <p:cNvSpPr>
              <a:spLocks noChangeArrowheads="1"/>
            </p:cNvSpPr>
            <p:nvPr/>
          </p:nvSpPr>
          <p:spPr bwMode="auto">
            <a:xfrm>
              <a:off x="2560" y="191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2539" name="Rectangle 75"/>
            <p:cNvSpPr>
              <a:spLocks noChangeArrowheads="1"/>
            </p:cNvSpPr>
            <p:nvPr/>
          </p:nvSpPr>
          <p:spPr bwMode="auto">
            <a:xfrm>
              <a:off x="2848" y="191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0" name="Rectangle 76"/>
            <p:cNvSpPr>
              <a:spLocks noChangeArrowheads="1"/>
            </p:cNvSpPr>
            <p:nvPr/>
          </p:nvSpPr>
          <p:spPr bwMode="auto">
            <a:xfrm>
              <a:off x="801" y="2081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62541" name="Rectangle 77"/>
            <p:cNvSpPr>
              <a:spLocks noChangeArrowheads="1"/>
            </p:cNvSpPr>
            <p:nvPr/>
          </p:nvSpPr>
          <p:spPr bwMode="auto">
            <a:xfrm>
              <a:off x="2316" y="208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2" name="Rectangle 78"/>
            <p:cNvSpPr>
              <a:spLocks noChangeArrowheads="1"/>
            </p:cNvSpPr>
            <p:nvPr/>
          </p:nvSpPr>
          <p:spPr bwMode="auto">
            <a:xfrm>
              <a:off x="454" y="224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3" name="Rectangle 79"/>
            <p:cNvSpPr>
              <a:spLocks noChangeArrowheads="1"/>
            </p:cNvSpPr>
            <p:nvPr/>
          </p:nvSpPr>
          <p:spPr bwMode="auto">
            <a:xfrm>
              <a:off x="454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4" name="Rectangle 80"/>
            <p:cNvSpPr>
              <a:spLocks noChangeArrowheads="1"/>
            </p:cNvSpPr>
            <p:nvPr/>
          </p:nvSpPr>
          <p:spPr bwMode="auto">
            <a:xfrm>
              <a:off x="862" y="2405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2545" name="Rectangle 81"/>
            <p:cNvSpPr>
              <a:spLocks noChangeArrowheads="1"/>
            </p:cNvSpPr>
            <p:nvPr/>
          </p:nvSpPr>
          <p:spPr bwMode="auto">
            <a:xfrm>
              <a:off x="1167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6" name="Rectangle 82"/>
            <p:cNvSpPr>
              <a:spLocks noChangeArrowheads="1"/>
            </p:cNvSpPr>
            <p:nvPr/>
          </p:nvSpPr>
          <p:spPr bwMode="auto">
            <a:xfrm>
              <a:off x="1285" y="2405"/>
              <a:ext cx="38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2547" name="Rectangle 83"/>
            <p:cNvSpPr>
              <a:spLocks noChangeArrowheads="1"/>
            </p:cNvSpPr>
            <p:nvPr/>
          </p:nvSpPr>
          <p:spPr bwMode="auto">
            <a:xfrm>
              <a:off x="163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48" name="Rectangle 84"/>
            <p:cNvSpPr>
              <a:spLocks noChangeArrowheads="1"/>
            </p:cNvSpPr>
            <p:nvPr/>
          </p:nvSpPr>
          <p:spPr bwMode="auto">
            <a:xfrm>
              <a:off x="1704" y="2405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2549" name="Rectangle 85"/>
            <p:cNvSpPr>
              <a:spLocks noChangeArrowheads="1"/>
            </p:cNvSpPr>
            <p:nvPr/>
          </p:nvSpPr>
          <p:spPr bwMode="auto">
            <a:xfrm>
              <a:off x="2155" y="240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0" name="Rectangle 86"/>
            <p:cNvSpPr>
              <a:spLocks noChangeArrowheads="1"/>
            </p:cNvSpPr>
            <p:nvPr/>
          </p:nvSpPr>
          <p:spPr bwMode="auto">
            <a:xfrm>
              <a:off x="1291" y="2567"/>
              <a:ext cx="2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</a:t>
              </a:r>
            </a:p>
          </p:txBody>
        </p:sp>
        <p:sp>
          <p:nvSpPr>
            <p:cNvPr id="62551" name="Rectangle 87"/>
            <p:cNvSpPr>
              <a:spLocks noChangeArrowheads="1"/>
            </p:cNvSpPr>
            <p:nvPr/>
          </p:nvSpPr>
          <p:spPr bwMode="auto">
            <a:xfrm>
              <a:off x="1553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2" name="Rectangle 88"/>
            <p:cNvSpPr>
              <a:spLocks noChangeArrowheads="1"/>
            </p:cNvSpPr>
            <p:nvPr/>
          </p:nvSpPr>
          <p:spPr bwMode="auto">
            <a:xfrm>
              <a:off x="1701" y="2567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62553" name="Rectangle 89"/>
            <p:cNvSpPr>
              <a:spLocks noChangeArrowheads="1"/>
            </p:cNvSpPr>
            <p:nvPr/>
          </p:nvSpPr>
          <p:spPr bwMode="auto">
            <a:xfrm>
              <a:off x="2234" y="2567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4" name="Rectangle 90"/>
            <p:cNvSpPr>
              <a:spLocks noChangeArrowheads="1"/>
            </p:cNvSpPr>
            <p:nvPr/>
          </p:nvSpPr>
          <p:spPr bwMode="auto">
            <a:xfrm>
              <a:off x="454" y="2729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5" name="Rectangle 91"/>
            <p:cNvSpPr>
              <a:spLocks noChangeArrowheads="1"/>
            </p:cNvSpPr>
            <p:nvPr/>
          </p:nvSpPr>
          <p:spPr bwMode="auto">
            <a:xfrm>
              <a:off x="454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6" name="Rectangle 92"/>
            <p:cNvSpPr>
              <a:spLocks noChangeArrowheads="1"/>
            </p:cNvSpPr>
            <p:nvPr/>
          </p:nvSpPr>
          <p:spPr bwMode="auto">
            <a:xfrm>
              <a:off x="862" y="2892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</a:t>
              </a:r>
            </a:p>
          </p:txBody>
        </p:sp>
        <p:sp>
          <p:nvSpPr>
            <p:cNvPr id="62557" name="Rectangle 93"/>
            <p:cNvSpPr>
              <a:spLocks noChangeArrowheads="1"/>
            </p:cNvSpPr>
            <p:nvPr/>
          </p:nvSpPr>
          <p:spPr bwMode="auto">
            <a:xfrm>
              <a:off x="1184" y="2892"/>
              <a:ext cx="10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</a:t>
              </a:r>
            </a:p>
          </p:txBody>
        </p:sp>
        <p:sp>
          <p:nvSpPr>
            <p:cNvPr id="62558" name="Rectangle 94"/>
            <p:cNvSpPr>
              <a:spLocks noChangeArrowheads="1"/>
            </p:cNvSpPr>
            <p:nvPr/>
          </p:nvSpPr>
          <p:spPr bwMode="auto">
            <a:xfrm>
              <a:off x="1282" y="2892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59" name="Rectangle 95"/>
            <p:cNvSpPr>
              <a:spLocks noChangeArrowheads="1"/>
            </p:cNvSpPr>
            <p:nvPr/>
          </p:nvSpPr>
          <p:spPr bwMode="auto">
            <a:xfrm>
              <a:off x="454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0" name="Rectangle 96"/>
            <p:cNvSpPr>
              <a:spLocks noChangeArrowheads="1"/>
            </p:cNvSpPr>
            <p:nvPr/>
          </p:nvSpPr>
          <p:spPr bwMode="auto">
            <a:xfrm>
              <a:off x="878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1" name="Rectangle 97"/>
            <p:cNvSpPr>
              <a:spLocks noChangeArrowheads="1"/>
            </p:cNvSpPr>
            <p:nvPr/>
          </p:nvSpPr>
          <p:spPr bwMode="auto">
            <a:xfrm>
              <a:off x="1278" y="305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2562" name="Rectangle 98"/>
            <p:cNvSpPr>
              <a:spLocks noChangeArrowheads="1"/>
            </p:cNvSpPr>
            <p:nvPr/>
          </p:nvSpPr>
          <p:spPr bwMode="auto">
            <a:xfrm>
              <a:off x="1752" y="3054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3" name="Rectangle 99"/>
            <p:cNvSpPr>
              <a:spLocks noChangeArrowheads="1"/>
            </p:cNvSpPr>
            <p:nvPr/>
          </p:nvSpPr>
          <p:spPr bwMode="auto">
            <a:xfrm>
              <a:off x="454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4" name="Rectangle 100"/>
            <p:cNvSpPr>
              <a:spLocks noChangeArrowheads="1"/>
            </p:cNvSpPr>
            <p:nvPr/>
          </p:nvSpPr>
          <p:spPr bwMode="auto">
            <a:xfrm>
              <a:off x="878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5" name="Rectangle 101"/>
            <p:cNvSpPr>
              <a:spLocks noChangeArrowheads="1"/>
            </p:cNvSpPr>
            <p:nvPr/>
          </p:nvSpPr>
          <p:spPr bwMode="auto">
            <a:xfrm>
              <a:off x="1302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6" name="Rectangle 102"/>
            <p:cNvSpPr>
              <a:spLocks noChangeArrowheads="1"/>
            </p:cNvSpPr>
            <p:nvPr/>
          </p:nvSpPr>
          <p:spPr bwMode="auto">
            <a:xfrm>
              <a:off x="1700" y="3216"/>
              <a:ext cx="184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</a:t>
              </a:r>
            </a:p>
          </p:txBody>
        </p:sp>
        <p:sp>
          <p:nvSpPr>
            <p:cNvPr id="62567" name="Rectangle 103"/>
            <p:cNvSpPr>
              <a:spLocks noChangeArrowheads="1"/>
            </p:cNvSpPr>
            <p:nvPr/>
          </p:nvSpPr>
          <p:spPr bwMode="auto">
            <a:xfrm>
              <a:off x="2875" y="3216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8" name="Rectangle 104"/>
            <p:cNvSpPr>
              <a:spLocks noChangeArrowheads="1"/>
            </p:cNvSpPr>
            <p:nvPr/>
          </p:nvSpPr>
          <p:spPr bwMode="auto">
            <a:xfrm>
              <a:off x="454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69" name="Rectangle 105"/>
            <p:cNvSpPr>
              <a:spLocks noChangeArrowheads="1"/>
            </p:cNvSpPr>
            <p:nvPr/>
          </p:nvSpPr>
          <p:spPr bwMode="auto">
            <a:xfrm>
              <a:off x="878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0" name="Rectangle 106"/>
            <p:cNvSpPr>
              <a:spLocks noChangeArrowheads="1"/>
            </p:cNvSpPr>
            <p:nvPr/>
          </p:nvSpPr>
          <p:spPr bwMode="auto">
            <a:xfrm>
              <a:off x="130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1" name="Rectangle 107"/>
            <p:cNvSpPr>
              <a:spLocks noChangeArrowheads="1"/>
            </p:cNvSpPr>
            <p:nvPr/>
          </p:nvSpPr>
          <p:spPr bwMode="auto">
            <a:xfrm>
              <a:off x="1702" y="3406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2572" name="Rectangle 108"/>
            <p:cNvSpPr>
              <a:spLocks noChangeArrowheads="1"/>
            </p:cNvSpPr>
            <p:nvPr/>
          </p:nvSpPr>
          <p:spPr bwMode="auto">
            <a:xfrm>
              <a:off x="2059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3" name="Rectangle 109"/>
            <p:cNvSpPr>
              <a:spLocks noChangeArrowheads="1"/>
            </p:cNvSpPr>
            <p:nvPr/>
          </p:nvSpPr>
          <p:spPr bwMode="auto">
            <a:xfrm>
              <a:off x="2201" y="3406"/>
              <a:ext cx="90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:= Qrec.Info;</a:t>
              </a:r>
            </a:p>
          </p:txBody>
        </p:sp>
        <p:sp>
          <p:nvSpPr>
            <p:cNvPr id="62574" name="Rectangle 110"/>
            <p:cNvSpPr>
              <a:spLocks noChangeArrowheads="1"/>
            </p:cNvSpPr>
            <p:nvPr/>
          </p:nvSpPr>
          <p:spPr bwMode="auto">
            <a:xfrm>
              <a:off x="2762" y="3378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5" name="Rectangle 111"/>
            <p:cNvSpPr>
              <a:spLocks noChangeArrowheads="1"/>
            </p:cNvSpPr>
            <p:nvPr/>
          </p:nvSpPr>
          <p:spPr bwMode="auto">
            <a:xfrm>
              <a:off x="454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6" name="Rectangle 112"/>
            <p:cNvSpPr>
              <a:spLocks noChangeArrowheads="1"/>
            </p:cNvSpPr>
            <p:nvPr/>
          </p:nvSpPr>
          <p:spPr bwMode="auto">
            <a:xfrm>
              <a:off x="878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7" name="Rectangle 113"/>
            <p:cNvSpPr>
              <a:spLocks noChangeArrowheads="1"/>
            </p:cNvSpPr>
            <p:nvPr/>
          </p:nvSpPr>
          <p:spPr bwMode="auto">
            <a:xfrm>
              <a:off x="1302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78" name="Rectangle 114"/>
            <p:cNvSpPr>
              <a:spLocks noChangeArrowheads="1"/>
            </p:cNvSpPr>
            <p:nvPr/>
          </p:nvSpPr>
          <p:spPr bwMode="auto">
            <a:xfrm>
              <a:off x="1704" y="3586"/>
              <a:ext cx="127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PraCima (Buffer);</a:t>
              </a:r>
            </a:p>
          </p:txBody>
        </p:sp>
        <p:sp>
          <p:nvSpPr>
            <p:cNvPr id="62579" name="Rectangle 115"/>
            <p:cNvSpPr>
              <a:spLocks noChangeArrowheads="1"/>
            </p:cNvSpPr>
            <p:nvPr/>
          </p:nvSpPr>
          <p:spPr bwMode="auto">
            <a:xfrm>
              <a:off x="2673" y="3541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0" name="Rectangle 116"/>
            <p:cNvSpPr>
              <a:spLocks noChangeArrowheads="1"/>
            </p:cNvSpPr>
            <p:nvPr/>
          </p:nvSpPr>
          <p:spPr bwMode="auto">
            <a:xfrm>
              <a:off x="454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1" name="Rectangle 117"/>
            <p:cNvSpPr>
              <a:spLocks noChangeArrowheads="1"/>
            </p:cNvSpPr>
            <p:nvPr/>
          </p:nvSpPr>
          <p:spPr bwMode="auto">
            <a:xfrm>
              <a:off x="878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2" name="Rectangle 118"/>
            <p:cNvSpPr>
              <a:spLocks noChangeArrowheads="1"/>
            </p:cNvSpPr>
            <p:nvPr/>
          </p:nvSpPr>
          <p:spPr bwMode="auto">
            <a:xfrm>
              <a:off x="1264" y="3813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2583" name="Rectangle 119"/>
            <p:cNvSpPr>
              <a:spLocks noChangeArrowheads="1"/>
            </p:cNvSpPr>
            <p:nvPr/>
          </p:nvSpPr>
          <p:spPr bwMode="auto">
            <a:xfrm>
              <a:off x="2015" y="3703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4" name="Rectangle 120"/>
            <p:cNvSpPr>
              <a:spLocks noChangeArrowheads="1"/>
            </p:cNvSpPr>
            <p:nvPr/>
          </p:nvSpPr>
          <p:spPr bwMode="auto">
            <a:xfrm>
              <a:off x="454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62585" name="Rectangle 121"/>
            <p:cNvSpPr>
              <a:spLocks noChangeArrowheads="1"/>
            </p:cNvSpPr>
            <p:nvPr/>
          </p:nvSpPr>
          <p:spPr bwMode="auto">
            <a:xfrm>
              <a:off x="865" y="3903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2586" name="Rectangle 122"/>
            <p:cNvSpPr>
              <a:spLocks noChangeArrowheads="1"/>
            </p:cNvSpPr>
            <p:nvPr/>
          </p:nvSpPr>
          <p:spPr bwMode="auto">
            <a:xfrm>
              <a:off x="1152" y="3865"/>
              <a:ext cx="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18289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 smtClean="0">
                <a:solidFill>
                  <a:srgbClr val="FF0000"/>
                </a:solidFill>
              </a:rPr>
              <a:t>3.3 Mecanismo de controle de fluxo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8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769874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1"/>
          <p:cNvSpPr txBox="1">
            <a:spLocks noChangeArrowheads="1"/>
          </p:cNvSpPr>
          <p:nvPr/>
        </p:nvSpPr>
        <p:spPr bwMode="auto">
          <a:xfrm>
            <a:off x="358775" y="838200"/>
            <a:ext cx="7016750" cy="2287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ideal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(sem perda de quadro nem erro)  mas...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Com 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7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316487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3" name="Group 1"/>
          <p:cNvGrpSpPr>
            <a:grpSpLocks/>
          </p:cNvGrpSpPr>
          <p:nvPr/>
        </p:nvGrpSpPr>
        <p:grpSpPr bwMode="auto">
          <a:xfrm>
            <a:off x="1000125" y="214313"/>
            <a:ext cx="7161213" cy="6362700"/>
            <a:chOff x="630" y="135"/>
            <a:chExt cx="4511" cy="4008"/>
          </a:xfrm>
        </p:grpSpPr>
        <p:sp>
          <p:nvSpPr>
            <p:cNvPr id="64514" name="Rectangle 2"/>
            <p:cNvSpPr>
              <a:spLocks noChangeArrowheads="1"/>
            </p:cNvSpPr>
            <p:nvPr/>
          </p:nvSpPr>
          <p:spPr bwMode="auto">
            <a:xfrm>
              <a:off x="630" y="135"/>
              <a:ext cx="4512" cy="39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4515" name="Rectangle 3"/>
            <p:cNvSpPr>
              <a:spLocks noChangeArrowheads="1"/>
            </p:cNvSpPr>
            <p:nvPr/>
          </p:nvSpPr>
          <p:spPr bwMode="auto">
            <a:xfrm>
              <a:off x="743" y="198"/>
              <a:ext cx="4373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u="sng">
                  <a:solidFill>
                    <a:srgbClr val="000000"/>
                  </a:solidFill>
                </a:rPr>
                <a:t>Protocolo de Enlace Simples </a:t>
              </a:r>
              <a:r>
                <a:rPr lang="en-US" sz="2300" b="1" u="sng">
                  <a:solidFill>
                    <a:srgbClr val="000000"/>
                  </a:solidFill>
                </a:rPr>
                <a:t>(IDEAL</a:t>
              </a:r>
              <a:r>
                <a:rPr lang="en-US" sz="2300" u="sng">
                  <a:solidFill>
                    <a:srgbClr val="000000"/>
                  </a:solidFill>
                </a:rPr>
                <a:t>com buffer  </a:t>
              </a:r>
              <a:r>
                <a:rPr lang="en-US" sz="2300" b="1" u="sng">
                  <a:solidFill>
                    <a:srgbClr val="000000"/>
                  </a:solidFill>
                </a:rPr>
                <a:t>Infinito)</a:t>
              </a:r>
            </a:p>
          </p:txBody>
        </p:sp>
        <p:sp>
          <p:nvSpPr>
            <p:cNvPr id="64516" name="Rectangle 4"/>
            <p:cNvSpPr>
              <a:spLocks noChangeArrowheads="1"/>
            </p:cNvSpPr>
            <p:nvPr/>
          </p:nvSpPr>
          <p:spPr bwMode="auto">
            <a:xfrm>
              <a:off x="1015" y="723"/>
              <a:ext cx="33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4517" name="Rectangle 5"/>
            <p:cNvSpPr>
              <a:spLocks noChangeArrowheads="1"/>
            </p:cNvSpPr>
            <p:nvPr/>
          </p:nvSpPr>
          <p:spPr bwMode="auto">
            <a:xfrm>
              <a:off x="1377" y="723"/>
              <a:ext cx="43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4518" name="Rectangle 6"/>
            <p:cNvSpPr>
              <a:spLocks noChangeArrowheads="1"/>
            </p:cNvSpPr>
            <p:nvPr/>
          </p:nvSpPr>
          <p:spPr bwMode="auto">
            <a:xfrm>
              <a:off x="2098" y="723"/>
              <a:ext cx="11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4519" name="Rectangle 7"/>
            <p:cNvSpPr>
              <a:spLocks noChangeArrowheads="1"/>
            </p:cNvSpPr>
            <p:nvPr/>
          </p:nvSpPr>
          <p:spPr bwMode="auto">
            <a:xfrm>
              <a:off x="2460" y="723"/>
              <a:ext cx="150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4520" name="Rectangle 8"/>
            <p:cNvSpPr>
              <a:spLocks noChangeArrowheads="1"/>
            </p:cNvSpPr>
            <p:nvPr/>
          </p:nvSpPr>
          <p:spPr bwMode="auto">
            <a:xfrm>
              <a:off x="1378" y="1033"/>
              <a:ext cx="45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4521" name="Rectangle 9"/>
            <p:cNvSpPr>
              <a:spLocks noChangeArrowheads="1"/>
            </p:cNvSpPr>
            <p:nvPr/>
          </p:nvSpPr>
          <p:spPr bwMode="auto">
            <a:xfrm>
              <a:off x="2098" y="1033"/>
              <a:ext cx="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4522" name="Rectangle 10"/>
            <p:cNvSpPr>
              <a:spLocks noChangeArrowheads="1"/>
            </p:cNvSpPr>
            <p:nvPr/>
          </p:nvSpPr>
          <p:spPr bwMode="auto">
            <a:xfrm>
              <a:off x="2461" y="1033"/>
              <a:ext cx="7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4523" name="Rectangle 11"/>
            <p:cNvSpPr>
              <a:spLocks noChangeArrowheads="1"/>
            </p:cNvSpPr>
            <p:nvPr/>
          </p:nvSpPr>
          <p:spPr bwMode="auto">
            <a:xfrm>
              <a:off x="2822" y="1188"/>
              <a:ext cx="43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4524" name="Rectangle 12"/>
            <p:cNvSpPr>
              <a:spLocks noChangeArrowheads="1"/>
            </p:cNvSpPr>
            <p:nvPr/>
          </p:nvSpPr>
          <p:spPr bwMode="auto">
            <a:xfrm>
              <a:off x="3544" y="118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5" name="Rectangle 13"/>
            <p:cNvSpPr>
              <a:spLocks noChangeArrowheads="1"/>
            </p:cNvSpPr>
            <p:nvPr/>
          </p:nvSpPr>
          <p:spPr bwMode="auto">
            <a:xfrm>
              <a:off x="2822" y="1343"/>
              <a:ext cx="56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4526" name="Rectangle 14"/>
            <p:cNvSpPr>
              <a:spLocks noChangeArrowheads="1"/>
            </p:cNvSpPr>
            <p:nvPr/>
          </p:nvSpPr>
          <p:spPr bwMode="auto">
            <a:xfrm>
              <a:off x="3544" y="1343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7" name="Rectangle 15"/>
            <p:cNvSpPr>
              <a:spLocks noChangeArrowheads="1"/>
            </p:cNvSpPr>
            <p:nvPr/>
          </p:nvSpPr>
          <p:spPr bwMode="auto">
            <a:xfrm>
              <a:off x="2822" y="1498"/>
              <a:ext cx="44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4528" name="Rectangle 16"/>
            <p:cNvSpPr>
              <a:spLocks noChangeArrowheads="1"/>
            </p:cNvSpPr>
            <p:nvPr/>
          </p:nvSpPr>
          <p:spPr bwMode="auto">
            <a:xfrm>
              <a:off x="3544" y="1498"/>
              <a:ext cx="37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4529" name="Rectangle 17"/>
            <p:cNvSpPr>
              <a:spLocks noChangeArrowheads="1"/>
            </p:cNvSpPr>
            <p:nvPr/>
          </p:nvSpPr>
          <p:spPr bwMode="auto">
            <a:xfrm>
              <a:off x="2822" y="1653"/>
              <a:ext cx="24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4530" name="Rectangle 18"/>
            <p:cNvSpPr>
              <a:spLocks noChangeArrowheads="1"/>
            </p:cNvSpPr>
            <p:nvPr/>
          </p:nvSpPr>
          <p:spPr bwMode="auto">
            <a:xfrm>
              <a:off x="3545" y="1653"/>
              <a:ext cx="48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4531" name="Rectangle 19"/>
            <p:cNvSpPr>
              <a:spLocks noChangeArrowheads="1"/>
            </p:cNvSpPr>
            <p:nvPr/>
          </p:nvSpPr>
          <p:spPr bwMode="auto">
            <a:xfrm>
              <a:off x="2461" y="1808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4532" name="Rectangle 20"/>
            <p:cNvSpPr>
              <a:spLocks noChangeArrowheads="1"/>
            </p:cNvSpPr>
            <p:nvPr/>
          </p:nvSpPr>
          <p:spPr bwMode="auto">
            <a:xfrm>
              <a:off x="1015" y="2274"/>
              <a:ext cx="156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4533" name="Rectangle 21"/>
            <p:cNvSpPr>
              <a:spLocks noChangeArrowheads="1"/>
            </p:cNvSpPr>
            <p:nvPr/>
          </p:nvSpPr>
          <p:spPr bwMode="auto">
            <a:xfrm>
              <a:off x="1013" y="2584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4534" name="Rectangle 22"/>
            <p:cNvSpPr>
              <a:spLocks noChangeArrowheads="1"/>
            </p:cNvSpPr>
            <p:nvPr/>
          </p:nvSpPr>
          <p:spPr bwMode="auto">
            <a:xfrm>
              <a:off x="1379" y="2584"/>
              <a:ext cx="86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Buffer: Dados;</a:t>
              </a:r>
            </a:p>
          </p:txBody>
        </p:sp>
        <p:sp>
          <p:nvSpPr>
            <p:cNvPr id="64535" name="Rectangle 23"/>
            <p:cNvSpPr>
              <a:spLocks noChangeArrowheads="1"/>
            </p:cNvSpPr>
            <p:nvPr/>
          </p:nvSpPr>
          <p:spPr bwMode="auto">
            <a:xfrm>
              <a:off x="1377" y="2739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4536" name="Rectangle 24"/>
            <p:cNvSpPr>
              <a:spLocks noChangeArrowheads="1"/>
            </p:cNvSpPr>
            <p:nvPr/>
          </p:nvSpPr>
          <p:spPr bwMode="auto">
            <a:xfrm>
              <a:off x="1739" y="2739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64537" name="Rectangle 25"/>
            <p:cNvSpPr>
              <a:spLocks noChangeArrowheads="1"/>
            </p:cNvSpPr>
            <p:nvPr/>
          </p:nvSpPr>
          <p:spPr bwMode="auto">
            <a:xfrm>
              <a:off x="1013" y="3049"/>
              <a:ext cx="30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</a:t>
              </a:r>
            </a:p>
          </p:txBody>
        </p:sp>
        <p:sp>
          <p:nvSpPr>
            <p:cNvPr id="64538" name="Rectangle 26"/>
            <p:cNvSpPr>
              <a:spLocks noChangeArrowheads="1"/>
            </p:cNvSpPr>
            <p:nvPr/>
          </p:nvSpPr>
          <p:spPr bwMode="auto">
            <a:xfrm>
              <a:off x="1308" y="3049"/>
              <a:ext cx="15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IO</a:t>
              </a:r>
            </a:p>
          </p:txBody>
        </p:sp>
        <p:sp>
          <p:nvSpPr>
            <p:cNvPr id="64539" name="Rectangle 27"/>
            <p:cNvSpPr>
              <a:spLocks noChangeArrowheads="1"/>
            </p:cNvSpPr>
            <p:nvPr/>
          </p:nvSpPr>
          <p:spPr bwMode="auto">
            <a:xfrm>
              <a:off x="1377" y="3204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4540" name="Rectangle 28"/>
            <p:cNvSpPr>
              <a:spLocks noChangeArrowheads="1"/>
            </p:cNvSpPr>
            <p:nvPr/>
          </p:nvSpPr>
          <p:spPr bwMode="auto">
            <a:xfrm>
              <a:off x="1737" y="3360"/>
              <a:ext cx="5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DeCima (</a:t>
              </a:r>
            </a:p>
          </p:txBody>
        </p:sp>
        <p:sp>
          <p:nvSpPr>
            <p:cNvPr id="64541" name="Rectangle 29"/>
            <p:cNvSpPr>
              <a:spLocks noChangeArrowheads="1"/>
            </p:cNvSpPr>
            <p:nvPr/>
          </p:nvSpPr>
          <p:spPr bwMode="auto">
            <a:xfrm>
              <a:off x="2282" y="3360"/>
              <a:ext cx="47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Buffer);</a:t>
              </a:r>
            </a:p>
          </p:txBody>
        </p:sp>
        <p:sp>
          <p:nvSpPr>
            <p:cNvPr id="64542" name="Rectangle 30"/>
            <p:cNvSpPr>
              <a:spLocks noChangeArrowheads="1"/>
            </p:cNvSpPr>
            <p:nvPr/>
          </p:nvSpPr>
          <p:spPr bwMode="auto">
            <a:xfrm>
              <a:off x="1738" y="3515"/>
              <a:ext cx="74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Qenv.Info:= </a:t>
              </a:r>
            </a:p>
          </p:txBody>
        </p:sp>
        <p:sp>
          <p:nvSpPr>
            <p:cNvPr id="64543" name="Rectangle 31"/>
            <p:cNvSpPr>
              <a:spLocks noChangeArrowheads="1"/>
            </p:cNvSpPr>
            <p:nvPr/>
          </p:nvSpPr>
          <p:spPr bwMode="auto">
            <a:xfrm>
              <a:off x="2464" y="3515"/>
              <a:ext cx="4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buffer;</a:t>
              </a:r>
            </a:p>
          </p:txBody>
        </p:sp>
        <p:sp>
          <p:nvSpPr>
            <p:cNvPr id="64544" name="Rectangle 32"/>
            <p:cNvSpPr>
              <a:spLocks noChangeArrowheads="1"/>
            </p:cNvSpPr>
            <p:nvPr/>
          </p:nvSpPr>
          <p:spPr bwMode="auto">
            <a:xfrm>
              <a:off x="1740" y="3670"/>
              <a:ext cx="87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EnviaQuadro (</a:t>
              </a:r>
            </a:p>
          </p:txBody>
        </p:sp>
        <p:sp>
          <p:nvSpPr>
            <p:cNvPr id="64545" name="Rectangle 33"/>
            <p:cNvSpPr>
              <a:spLocks noChangeArrowheads="1"/>
            </p:cNvSpPr>
            <p:nvPr/>
          </p:nvSpPr>
          <p:spPr bwMode="auto">
            <a:xfrm>
              <a:off x="2591" y="3670"/>
              <a:ext cx="40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Qenv);</a:t>
              </a:r>
            </a:p>
          </p:txBody>
        </p:sp>
        <p:sp>
          <p:nvSpPr>
            <p:cNvPr id="64546" name="Rectangle 34"/>
            <p:cNvSpPr>
              <a:spLocks noChangeArrowheads="1"/>
            </p:cNvSpPr>
            <p:nvPr/>
          </p:nvSpPr>
          <p:spPr bwMode="auto">
            <a:xfrm>
              <a:off x="1377" y="3825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4547" name="Rectangle 35"/>
            <p:cNvSpPr>
              <a:spLocks noChangeArrowheads="1"/>
            </p:cNvSpPr>
            <p:nvPr/>
          </p:nvSpPr>
          <p:spPr bwMode="auto">
            <a:xfrm>
              <a:off x="1015" y="3980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190883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7" name="Object 1"/>
          <p:cNvGraphicFramePr>
            <a:graphicFrameLocks noChangeAspect="1"/>
          </p:cNvGraphicFramePr>
          <p:nvPr/>
        </p:nvGraphicFramePr>
        <p:xfrm>
          <a:off x="1066800" y="298450"/>
          <a:ext cx="7010400" cy="626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1" r:id="rId5" imgW="5613480" imgH="5014080" progId="">
                  <p:embed/>
                </p:oleObj>
              </mc:Choice>
              <mc:Fallback>
                <p:oleObj r:id="rId5" imgW="5613480" imgH="5014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98450"/>
                        <a:ext cx="7010400" cy="626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266446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1" name="Group 1"/>
          <p:cNvGrpSpPr>
            <a:grpSpLocks/>
          </p:cNvGrpSpPr>
          <p:nvPr/>
        </p:nvGrpSpPr>
        <p:grpSpPr bwMode="auto">
          <a:xfrm>
            <a:off x="762000" y="298450"/>
            <a:ext cx="8380413" cy="6338888"/>
            <a:chOff x="480" y="188"/>
            <a:chExt cx="5279" cy="3993"/>
          </a:xfrm>
        </p:grpSpPr>
        <p:sp>
          <p:nvSpPr>
            <p:cNvPr id="66562" name="Rectangle 2"/>
            <p:cNvSpPr>
              <a:spLocks noChangeArrowheads="1"/>
            </p:cNvSpPr>
            <p:nvPr/>
          </p:nvSpPr>
          <p:spPr bwMode="auto">
            <a:xfrm>
              <a:off x="480" y="188"/>
              <a:ext cx="5280" cy="39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3" name="Rectangle 3"/>
            <p:cNvSpPr>
              <a:spLocks noChangeArrowheads="1"/>
            </p:cNvSpPr>
            <p:nvPr/>
          </p:nvSpPr>
          <p:spPr bwMode="auto">
            <a:xfrm>
              <a:off x="1263" y="196"/>
              <a:ext cx="3407" cy="2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3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66564" name="Rectangle 4"/>
            <p:cNvSpPr>
              <a:spLocks noChangeArrowheads="1"/>
            </p:cNvSpPr>
            <p:nvPr/>
          </p:nvSpPr>
          <p:spPr bwMode="auto">
            <a:xfrm>
              <a:off x="903" y="384"/>
              <a:ext cx="3978" cy="18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65" name="Rectangle 5"/>
            <p:cNvSpPr>
              <a:spLocks noChangeArrowheads="1"/>
            </p:cNvSpPr>
            <p:nvPr/>
          </p:nvSpPr>
          <p:spPr bwMode="auto">
            <a:xfrm>
              <a:off x="974" y="739"/>
              <a:ext cx="29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</a:t>
              </a:r>
            </a:p>
          </p:txBody>
        </p:sp>
        <p:sp>
          <p:nvSpPr>
            <p:cNvPr id="66566" name="Rectangle 6"/>
            <p:cNvSpPr>
              <a:spLocks noChangeArrowheads="1"/>
            </p:cNvSpPr>
            <p:nvPr/>
          </p:nvSpPr>
          <p:spPr bwMode="auto">
            <a:xfrm>
              <a:off x="1406" y="739"/>
              <a:ext cx="38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 Dados </a:t>
              </a:r>
            </a:p>
          </p:txBody>
        </p:sp>
        <p:sp>
          <p:nvSpPr>
            <p:cNvPr id="66567" name="Rectangle 7"/>
            <p:cNvSpPr>
              <a:spLocks noChangeArrowheads="1"/>
            </p:cNvSpPr>
            <p:nvPr/>
          </p:nvSpPr>
          <p:spPr bwMode="auto">
            <a:xfrm>
              <a:off x="2217" y="739"/>
              <a:ext cx="9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 </a:t>
              </a:r>
            </a:p>
          </p:txBody>
        </p:sp>
        <p:sp>
          <p:nvSpPr>
            <p:cNvPr id="66568" name="Rectangle 8"/>
            <p:cNvSpPr>
              <a:spLocks noChangeArrowheads="1"/>
            </p:cNvSpPr>
            <p:nvPr/>
          </p:nvSpPr>
          <p:spPr bwMode="auto">
            <a:xfrm>
              <a:off x="2795" y="739"/>
              <a:ext cx="13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VETOR [0..max] de byte;</a:t>
              </a:r>
            </a:p>
          </p:txBody>
        </p:sp>
        <p:sp>
          <p:nvSpPr>
            <p:cNvPr id="66569" name="Rectangle 9"/>
            <p:cNvSpPr>
              <a:spLocks noChangeArrowheads="1"/>
            </p:cNvSpPr>
            <p:nvPr/>
          </p:nvSpPr>
          <p:spPr bwMode="auto">
            <a:xfrm>
              <a:off x="1408" y="883"/>
              <a:ext cx="4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</a:t>
              </a:r>
            </a:p>
          </p:txBody>
        </p:sp>
        <p:sp>
          <p:nvSpPr>
            <p:cNvPr id="66570" name="Rectangle 10"/>
            <p:cNvSpPr>
              <a:spLocks noChangeArrowheads="1"/>
            </p:cNvSpPr>
            <p:nvPr/>
          </p:nvSpPr>
          <p:spPr bwMode="auto">
            <a:xfrm>
              <a:off x="2213" y="88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71" name="Rectangle 11"/>
            <p:cNvSpPr>
              <a:spLocks noChangeArrowheads="1"/>
            </p:cNvSpPr>
            <p:nvPr/>
          </p:nvSpPr>
          <p:spPr bwMode="auto">
            <a:xfrm>
              <a:off x="2706" y="883"/>
              <a:ext cx="63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REGISTRO</a:t>
              </a:r>
            </a:p>
          </p:txBody>
        </p:sp>
        <p:sp>
          <p:nvSpPr>
            <p:cNvPr id="66572" name="Rectangle 12"/>
            <p:cNvSpPr>
              <a:spLocks noChangeArrowheads="1"/>
            </p:cNvSpPr>
            <p:nvPr/>
          </p:nvSpPr>
          <p:spPr bwMode="auto">
            <a:xfrm>
              <a:off x="3098" y="1026"/>
              <a:ext cx="38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Destino</a:t>
              </a:r>
            </a:p>
          </p:txBody>
        </p:sp>
        <p:sp>
          <p:nvSpPr>
            <p:cNvPr id="66573" name="Rectangle 13"/>
            <p:cNvSpPr>
              <a:spLocks noChangeArrowheads="1"/>
            </p:cNvSpPr>
            <p:nvPr/>
          </p:nvSpPr>
          <p:spPr bwMode="auto">
            <a:xfrm>
              <a:off x="3937" y="1026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4" name="Rectangle 14"/>
            <p:cNvSpPr>
              <a:spLocks noChangeArrowheads="1"/>
            </p:cNvSpPr>
            <p:nvPr/>
          </p:nvSpPr>
          <p:spPr bwMode="auto">
            <a:xfrm>
              <a:off x="3113" y="1170"/>
              <a:ext cx="49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Tamanho</a:t>
              </a:r>
            </a:p>
          </p:txBody>
        </p:sp>
        <p:sp>
          <p:nvSpPr>
            <p:cNvPr id="66575" name="Rectangle 15"/>
            <p:cNvSpPr>
              <a:spLocks noChangeArrowheads="1"/>
            </p:cNvSpPr>
            <p:nvPr/>
          </p:nvSpPr>
          <p:spPr bwMode="auto">
            <a:xfrm>
              <a:off x="3937" y="1170"/>
              <a:ext cx="3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byte;</a:t>
              </a:r>
            </a:p>
          </p:txBody>
        </p:sp>
        <p:sp>
          <p:nvSpPr>
            <p:cNvPr id="66576" name="Rectangle 16"/>
            <p:cNvSpPr>
              <a:spLocks noChangeArrowheads="1"/>
            </p:cNvSpPr>
            <p:nvPr/>
          </p:nvSpPr>
          <p:spPr bwMode="auto">
            <a:xfrm>
              <a:off x="3102" y="1313"/>
              <a:ext cx="39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Origem</a:t>
              </a:r>
            </a:p>
          </p:txBody>
        </p:sp>
        <p:sp>
          <p:nvSpPr>
            <p:cNvPr id="66577" name="Rectangle 17"/>
            <p:cNvSpPr>
              <a:spLocks noChangeArrowheads="1"/>
            </p:cNvSpPr>
            <p:nvPr/>
          </p:nvSpPr>
          <p:spPr bwMode="auto">
            <a:xfrm>
              <a:off x="3933" y="1313"/>
              <a:ext cx="30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:byte;</a:t>
              </a:r>
            </a:p>
          </p:txBody>
        </p:sp>
        <p:sp>
          <p:nvSpPr>
            <p:cNvPr id="66578" name="Rectangle 18"/>
            <p:cNvSpPr>
              <a:spLocks noChangeArrowheads="1"/>
            </p:cNvSpPr>
            <p:nvPr/>
          </p:nvSpPr>
          <p:spPr bwMode="auto">
            <a:xfrm>
              <a:off x="3119" y="1456"/>
              <a:ext cx="215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Info</a:t>
              </a:r>
            </a:p>
          </p:txBody>
        </p:sp>
        <p:sp>
          <p:nvSpPr>
            <p:cNvPr id="66579" name="Rectangle 19"/>
            <p:cNvSpPr>
              <a:spLocks noChangeArrowheads="1"/>
            </p:cNvSpPr>
            <p:nvPr/>
          </p:nvSpPr>
          <p:spPr bwMode="auto">
            <a:xfrm>
              <a:off x="3949" y="1456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66580" name="Rectangle 20"/>
            <p:cNvSpPr>
              <a:spLocks noChangeArrowheads="1"/>
            </p:cNvSpPr>
            <p:nvPr/>
          </p:nvSpPr>
          <p:spPr bwMode="auto">
            <a:xfrm>
              <a:off x="2662" y="1600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66581" name="Rectangle 21"/>
            <p:cNvSpPr>
              <a:spLocks noChangeArrowheads="1"/>
            </p:cNvSpPr>
            <p:nvPr/>
          </p:nvSpPr>
          <p:spPr bwMode="auto">
            <a:xfrm>
              <a:off x="1436" y="1743"/>
              <a:ext cx="6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 </a:t>
              </a:r>
            </a:p>
          </p:txBody>
        </p:sp>
        <p:sp>
          <p:nvSpPr>
            <p:cNvPr id="66582" name="Rectangle 22"/>
            <p:cNvSpPr>
              <a:spLocks noChangeArrowheads="1"/>
            </p:cNvSpPr>
            <p:nvPr/>
          </p:nvSpPr>
          <p:spPr bwMode="auto">
            <a:xfrm>
              <a:off x="2213" y="1743"/>
              <a:ext cx="6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66583" name="Rectangle 23"/>
            <p:cNvSpPr>
              <a:spLocks noChangeArrowheads="1"/>
            </p:cNvSpPr>
            <p:nvPr/>
          </p:nvSpPr>
          <p:spPr bwMode="auto">
            <a:xfrm>
              <a:off x="3054" y="1743"/>
              <a:ext cx="4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(</a:t>
              </a:r>
            </a:p>
          </p:txBody>
        </p:sp>
        <p:sp>
          <p:nvSpPr>
            <p:cNvPr id="66584" name="Rectangle 24"/>
            <p:cNvSpPr>
              <a:spLocks noChangeArrowheads="1"/>
            </p:cNvSpPr>
            <p:nvPr/>
          </p:nvSpPr>
          <p:spPr bwMode="auto">
            <a:xfrm>
              <a:off x="3206" y="1743"/>
              <a:ext cx="877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ChegouQuadro);</a:t>
              </a:r>
            </a:p>
          </p:txBody>
        </p:sp>
        <p:sp>
          <p:nvSpPr>
            <p:cNvPr id="66585" name="Rectangle 25"/>
            <p:cNvSpPr>
              <a:spLocks noChangeArrowheads="1"/>
            </p:cNvSpPr>
            <p:nvPr/>
          </p:nvSpPr>
          <p:spPr bwMode="auto">
            <a:xfrm>
              <a:off x="1111" y="2173"/>
              <a:ext cx="137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PROCEDIMENTO Envia;</a:t>
              </a:r>
            </a:p>
          </p:txBody>
        </p:sp>
        <p:sp>
          <p:nvSpPr>
            <p:cNvPr id="66586" name="Rectangle 26"/>
            <p:cNvSpPr>
              <a:spLocks noChangeArrowheads="1"/>
            </p:cNvSpPr>
            <p:nvPr/>
          </p:nvSpPr>
          <p:spPr bwMode="auto">
            <a:xfrm>
              <a:off x="971" y="2460"/>
              <a:ext cx="289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66587" name="Rectangle 27"/>
            <p:cNvSpPr>
              <a:spLocks noChangeArrowheads="1"/>
            </p:cNvSpPr>
            <p:nvPr/>
          </p:nvSpPr>
          <p:spPr bwMode="auto">
            <a:xfrm>
              <a:off x="1404" y="2460"/>
              <a:ext cx="33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66588" name="Rectangle 28"/>
            <p:cNvSpPr>
              <a:spLocks noChangeArrowheads="1"/>
            </p:cNvSpPr>
            <p:nvPr/>
          </p:nvSpPr>
          <p:spPr bwMode="auto">
            <a:xfrm>
              <a:off x="1790" y="2460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89" name="Rectangle 29"/>
            <p:cNvSpPr>
              <a:spLocks noChangeArrowheads="1"/>
            </p:cNvSpPr>
            <p:nvPr/>
          </p:nvSpPr>
          <p:spPr bwMode="auto">
            <a:xfrm>
              <a:off x="2249" y="2460"/>
              <a:ext cx="36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Dados;</a:t>
              </a:r>
            </a:p>
          </p:txBody>
        </p:sp>
        <p:sp>
          <p:nvSpPr>
            <p:cNvPr id="66590" name="Rectangle 30"/>
            <p:cNvSpPr>
              <a:spLocks noChangeArrowheads="1"/>
            </p:cNvSpPr>
            <p:nvPr/>
          </p:nvSpPr>
          <p:spPr bwMode="auto">
            <a:xfrm>
              <a:off x="1392" y="2604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Qenv</a:t>
              </a:r>
            </a:p>
          </p:txBody>
        </p:sp>
        <p:sp>
          <p:nvSpPr>
            <p:cNvPr id="66591" name="Rectangle 31"/>
            <p:cNvSpPr>
              <a:spLocks noChangeArrowheads="1"/>
            </p:cNvSpPr>
            <p:nvPr/>
          </p:nvSpPr>
          <p:spPr bwMode="auto">
            <a:xfrm>
              <a:off x="1790" y="2604"/>
              <a:ext cx="71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66592" name="Rectangle 32"/>
            <p:cNvSpPr>
              <a:spLocks noChangeArrowheads="1"/>
            </p:cNvSpPr>
            <p:nvPr/>
          </p:nvSpPr>
          <p:spPr bwMode="auto">
            <a:xfrm>
              <a:off x="2259" y="2604"/>
              <a:ext cx="44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Quadro;</a:t>
              </a:r>
            </a:p>
          </p:txBody>
        </p:sp>
        <p:sp>
          <p:nvSpPr>
            <p:cNvPr id="66593" name="Rectangle 33"/>
            <p:cNvSpPr>
              <a:spLocks noChangeArrowheads="1"/>
            </p:cNvSpPr>
            <p:nvPr/>
          </p:nvSpPr>
          <p:spPr bwMode="auto">
            <a:xfrm>
              <a:off x="1411" y="2747"/>
              <a:ext cx="432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Evento: </a:t>
              </a:r>
            </a:p>
          </p:txBody>
        </p:sp>
        <p:sp>
          <p:nvSpPr>
            <p:cNvPr id="66594" name="Rectangle 34"/>
            <p:cNvSpPr>
              <a:spLocks noChangeArrowheads="1"/>
            </p:cNvSpPr>
            <p:nvPr/>
          </p:nvSpPr>
          <p:spPr bwMode="auto">
            <a:xfrm>
              <a:off x="2283" y="2747"/>
              <a:ext cx="64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66595" name="Rectangle 35"/>
            <p:cNvSpPr>
              <a:spLocks noChangeArrowheads="1"/>
            </p:cNvSpPr>
            <p:nvPr/>
          </p:nvSpPr>
          <p:spPr bwMode="auto">
            <a:xfrm>
              <a:off x="987" y="3034"/>
              <a:ext cx="408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66596" name="Rectangle 36"/>
            <p:cNvSpPr>
              <a:spLocks noChangeArrowheads="1"/>
            </p:cNvSpPr>
            <p:nvPr/>
          </p:nvSpPr>
          <p:spPr bwMode="auto">
            <a:xfrm>
              <a:off x="1416" y="3177"/>
              <a:ext cx="453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66597" name="Rectangle 37"/>
            <p:cNvSpPr>
              <a:spLocks noChangeArrowheads="1"/>
            </p:cNvSpPr>
            <p:nvPr/>
          </p:nvSpPr>
          <p:spPr bwMode="auto">
            <a:xfrm>
              <a:off x="2089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8" name="Rectangle 38"/>
            <p:cNvSpPr>
              <a:spLocks noChangeArrowheads="1"/>
            </p:cNvSpPr>
            <p:nvPr/>
          </p:nvSpPr>
          <p:spPr bwMode="auto">
            <a:xfrm>
              <a:off x="2623" y="332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599" name="Rectangle 39"/>
            <p:cNvSpPr>
              <a:spLocks noChangeArrowheads="1"/>
            </p:cNvSpPr>
            <p:nvPr/>
          </p:nvSpPr>
          <p:spPr bwMode="auto">
            <a:xfrm>
              <a:off x="2193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0" name="Rectangle 40"/>
            <p:cNvSpPr>
              <a:spLocks noChangeArrowheads="1"/>
            </p:cNvSpPr>
            <p:nvPr/>
          </p:nvSpPr>
          <p:spPr bwMode="auto">
            <a:xfrm>
              <a:off x="2794" y="3464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1" name="Rectangle 41"/>
            <p:cNvSpPr>
              <a:spLocks noChangeArrowheads="1"/>
            </p:cNvSpPr>
            <p:nvPr/>
          </p:nvSpPr>
          <p:spPr bwMode="auto">
            <a:xfrm>
              <a:off x="2265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2" name="Rectangle 42"/>
            <p:cNvSpPr>
              <a:spLocks noChangeArrowheads="1"/>
            </p:cNvSpPr>
            <p:nvPr/>
          </p:nvSpPr>
          <p:spPr bwMode="auto">
            <a:xfrm>
              <a:off x="2913" y="3607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3" name="Rectangle 43"/>
            <p:cNvSpPr>
              <a:spLocks noChangeArrowheads="1"/>
            </p:cNvSpPr>
            <p:nvPr/>
          </p:nvSpPr>
          <p:spPr bwMode="auto">
            <a:xfrm>
              <a:off x="2327" y="3751"/>
              <a:ext cx="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04" name="Rectangle 44"/>
            <p:cNvSpPr>
              <a:spLocks noChangeArrowheads="1"/>
            </p:cNvSpPr>
            <p:nvPr/>
          </p:nvSpPr>
          <p:spPr bwMode="auto">
            <a:xfrm>
              <a:off x="1450" y="3894"/>
              <a:ext cx="716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66605" name="Rectangle 45"/>
            <p:cNvSpPr>
              <a:spLocks noChangeArrowheads="1"/>
            </p:cNvSpPr>
            <p:nvPr/>
          </p:nvSpPr>
          <p:spPr bwMode="auto">
            <a:xfrm>
              <a:off x="971" y="4038"/>
              <a:ext cx="274" cy="1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5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418510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5" name="Object 1"/>
          <p:cNvGraphicFramePr>
            <a:graphicFrameLocks noChangeAspect="1"/>
          </p:cNvGraphicFramePr>
          <p:nvPr/>
        </p:nvGraphicFramePr>
        <p:xfrm>
          <a:off x="762000" y="298450"/>
          <a:ext cx="8382000" cy="632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5" r:id="rId5" imgW="5613480" imgH="5014080" progId="">
                  <p:embed/>
                </p:oleObj>
              </mc:Choice>
              <mc:Fallback>
                <p:oleObj r:id="rId5" imgW="5613480" imgH="5014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98450"/>
                        <a:ext cx="8382000" cy="6329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199799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09" name="Object 1"/>
          <p:cNvGraphicFramePr>
            <a:graphicFrameLocks noChangeAspect="1"/>
          </p:cNvGraphicFramePr>
          <p:nvPr/>
        </p:nvGraphicFramePr>
        <p:xfrm>
          <a:off x="0" y="712788"/>
          <a:ext cx="9144000" cy="543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9" r:id="rId5" imgW="5613480" imgH="3335040" progId="">
                  <p:embed/>
                </p:oleObj>
              </mc:Choice>
              <mc:Fallback>
                <p:oleObj r:id="rId5" imgW="5613480" imgH="3335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12788"/>
                        <a:ext cx="9144000" cy="543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764631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3" name="Object 1"/>
          <p:cNvGraphicFramePr>
            <a:graphicFrameLocks noChangeAspect="1"/>
          </p:cNvGraphicFramePr>
          <p:nvPr/>
        </p:nvGraphicFramePr>
        <p:xfrm>
          <a:off x="0" y="685800"/>
          <a:ext cx="9144000" cy="543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3" r:id="rId5" imgW="5612760" imgH="3336120" progId="">
                  <p:embed/>
                </p:oleObj>
              </mc:Choice>
              <mc:Fallback>
                <p:oleObj r:id="rId5" imgW="5612760" imgH="3336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5800"/>
                        <a:ext cx="9144000" cy="543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50593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1"/>
          <p:cNvGrpSpPr>
            <a:grpSpLocks/>
          </p:cNvGrpSpPr>
          <p:nvPr/>
        </p:nvGrpSpPr>
        <p:grpSpPr bwMode="auto">
          <a:xfrm>
            <a:off x="0" y="685800"/>
            <a:ext cx="9142413" cy="5430838"/>
            <a:chOff x="0" y="432"/>
            <a:chExt cx="5759" cy="3421"/>
          </a:xfrm>
        </p:grpSpPr>
        <p:sp>
          <p:nvSpPr>
            <p:cNvPr id="70658" name="Rectangle 2"/>
            <p:cNvSpPr>
              <a:spLocks noChangeArrowheads="1"/>
            </p:cNvSpPr>
            <p:nvPr/>
          </p:nvSpPr>
          <p:spPr bwMode="auto">
            <a:xfrm>
              <a:off x="0" y="432"/>
              <a:ext cx="5760" cy="342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59" name="Rectangle 3"/>
            <p:cNvSpPr>
              <a:spLocks noChangeArrowheads="1"/>
            </p:cNvSpPr>
            <p:nvPr/>
          </p:nvSpPr>
          <p:spPr bwMode="auto">
            <a:xfrm>
              <a:off x="591" y="441"/>
              <a:ext cx="429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de Enlace com Controle de Fluxo</a:t>
              </a:r>
            </a:p>
          </p:txBody>
        </p:sp>
        <p:sp>
          <p:nvSpPr>
            <p:cNvPr id="70660" name="Rectangle 4"/>
            <p:cNvSpPr>
              <a:spLocks noChangeArrowheads="1"/>
            </p:cNvSpPr>
            <p:nvPr/>
          </p:nvSpPr>
          <p:spPr bwMode="auto">
            <a:xfrm>
              <a:off x="461" y="681"/>
              <a:ext cx="4350" cy="21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4863" y="441"/>
              <a:ext cx="59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34" y="71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34" y="89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34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490" y="1082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2372" y="1082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34" y="126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34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494" y="1451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872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956" y="1451"/>
              <a:ext cx="2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</a:t>
              </a:r>
            </a:p>
          </p:txBody>
        </p:sp>
        <p:sp>
          <p:nvSpPr>
            <p:cNvPr id="70672" name="Rectangle 16"/>
            <p:cNvSpPr>
              <a:spLocks noChangeArrowheads="1"/>
            </p:cNvSpPr>
            <p:nvPr/>
          </p:nvSpPr>
          <p:spPr bwMode="auto">
            <a:xfrm>
              <a:off x="1202" y="1451"/>
              <a:ext cx="5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</a:t>
              </a:r>
            </a:p>
          </p:txBody>
        </p:sp>
        <p:sp>
          <p:nvSpPr>
            <p:cNvPr id="70673" name="Rectangle 17"/>
            <p:cNvSpPr>
              <a:spLocks noChangeArrowheads="1"/>
            </p:cNvSpPr>
            <p:nvPr/>
          </p:nvSpPr>
          <p:spPr bwMode="auto">
            <a:xfrm>
              <a:off x="1255" y="1451"/>
              <a:ext cx="14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er</a:t>
              </a:r>
            </a:p>
          </p:txBody>
        </p:sp>
        <p:sp>
          <p:nvSpPr>
            <p:cNvPr id="70674" name="Rectangle 18"/>
            <p:cNvSpPr>
              <a:spLocks noChangeArrowheads="1"/>
            </p:cNvSpPr>
            <p:nvPr/>
          </p:nvSpPr>
          <p:spPr bwMode="auto">
            <a:xfrm>
              <a:off x="1393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5" name="Rectangle 19"/>
            <p:cNvSpPr>
              <a:spLocks noChangeArrowheads="1"/>
            </p:cNvSpPr>
            <p:nvPr/>
          </p:nvSpPr>
          <p:spPr bwMode="auto">
            <a:xfrm>
              <a:off x="1418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6" name="Rectangle 20"/>
            <p:cNvSpPr>
              <a:spLocks noChangeArrowheads="1"/>
            </p:cNvSpPr>
            <p:nvPr/>
          </p:nvSpPr>
          <p:spPr bwMode="auto">
            <a:xfrm>
              <a:off x="1878" y="1451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0677" name="Rectangle 21"/>
            <p:cNvSpPr>
              <a:spLocks noChangeArrowheads="1"/>
            </p:cNvSpPr>
            <p:nvPr/>
          </p:nvSpPr>
          <p:spPr bwMode="auto">
            <a:xfrm>
              <a:off x="2439" y="145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78" name="Rectangle 22"/>
            <p:cNvSpPr>
              <a:spLocks noChangeArrowheads="1"/>
            </p:cNvSpPr>
            <p:nvPr/>
          </p:nvSpPr>
          <p:spPr bwMode="auto">
            <a:xfrm>
              <a:off x="954" y="1636"/>
              <a:ext cx="83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Qconf</a:t>
              </a:r>
            </a:p>
          </p:txBody>
        </p:sp>
        <p:sp>
          <p:nvSpPr>
            <p:cNvPr id="70679" name="Rectangle 23"/>
            <p:cNvSpPr>
              <a:spLocks noChangeArrowheads="1"/>
            </p:cNvSpPr>
            <p:nvPr/>
          </p:nvSpPr>
          <p:spPr bwMode="auto">
            <a:xfrm>
              <a:off x="1773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0" name="Rectangle 24"/>
            <p:cNvSpPr>
              <a:spLocks noChangeArrowheads="1"/>
            </p:cNvSpPr>
            <p:nvPr/>
          </p:nvSpPr>
          <p:spPr bwMode="auto">
            <a:xfrm>
              <a:off x="1877" y="1636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0681" name="Rectangle 25"/>
            <p:cNvSpPr>
              <a:spLocks noChangeArrowheads="1"/>
            </p:cNvSpPr>
            <p:nvPr/>
          </p:nvSpPr>
          <p:spPr bwMode="auto">
            <a:xfrm>
              <a:off x="2544" y="163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2" name="Rectangle 26"/>
            <p:cNvSpPr>
              <a:spLocks noChangeArrowheads="1"/>
            </p:cNvSpPr>
            <p:nvPr/>
          </p:nvSpPr>
          <p:spPr bwMode="auto">
            <a:xfrm>
              <a:off x="34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3" name="Rectangle 27"/>
            <p:cNvSpPr>
              <a:spLocks noChangeArrowheads="1"/>
            </p:cNvSpPr>
            <p:nvPr/>
          </p:nvSpPr>
          <p:spPr bwMode="auto">
            <a:xfrm>
              <a:off x="49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4" name="Rectangle 28"/>
            <p:cNvSpPr>
              <a:spLocks noChangeArrowheads="1"/>
            </p:cNvSpPr>
            <p:nvPr/>
          </p:nvSpPr>
          <p:spPr bwMode="auto">
            <a:xfrm>
              <a:off x="955" y="1820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0685" name="Rectangle 29"/>
            <p:cNvSpPr>
              <a:spLocks noChangeArrowheads="1"/>
            </p:cNvSpPr>
            <p:nvPr/>
          </p:nvSpPr>
          <p:spPr bwMode="auto">
            <a:xfrm>
              <a:off x="1426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6" name="Rectangle 30"/>
            <p:cNvSpPr>
              <a:spLocks noChangeArrowheads="1"/>
            </p:cNvSpPr>
            <p:nvPr/>
          </p:nvSpPr>
          <p:spPr bwMode="auto">
            <a:xfrm>
              <a:off x="1876" y="1820"/>
              <a:ext cx="9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TipoEvento;</a:t>
              </a:r>
            </a:p>
          </p:txBody>
        </p:sp>
        <p:sp>
          <p:nvSpPr>
            <p:cNvPr id="70687" name="Rectangle 31"/>
            <p:cNvSpPr>
              <a:spLocks noChangeArrowheads="1"/>
            </p:cNvSpPr>
            <p:nvPr/>
          </p:nvSpPr>
          <p:spPr bwMode="auto">
            <a:xfrm>
              <a:off x="2805" y="182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8" name="Rectangle 32"/>
            <p:cNvSpPr>
              <a:spLocks noChangeArrowheads="1"/>
            </p:cNvSpPr>
            <p:nvPr/>
          </p:nvSpPr>
          <p:spPr bwMode="auto">
            <a:xfrm>
              <a:off x="34" y="2005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89" name="Rectangle 33"/>
            <p:cNvSpPr>
              <a:spLocks noChangeArrowheads="1"/>
            </p:cNvSpPr>
            <p:nvPr/>
          </p:nvSpPr>
          <p:spPr bwMode="auto">
            <a:xfrm>
              <a:off x="34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0" name="Rectangle 34"/>
            <p:cNvSpPr>
              <a:spLocks noChangeArrowheads="1"/>
            </p:cNvSpPr>
            <p:nvPr/>
          </p:nvSpPr>
          <p:spPr bwMode="auto">
            <a:xfrm>
              <a:off x="495" y="2189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0691" name="Rectangle 35"/>
            <p:cNvSpPr>
              <a:spLocks noChangeArrowheads="1"/>
            </p:cNvSpPr>
            <p:nvPr/>
          </p:nvSpPr>
          <p:spPr bwMode="auto">
            <a:xfrm>
              <a:off x="1026" y="2189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2" name="Rectangle 36"/>
            <p:cNvSpPr>
              <a:spLocks noChangeArrowheads="1"/>
            </p:cNvSpPr>
            <p:nvPr/>
          </p:nvSpPr>
          <p:spPr bwMode="auto">
            <a:xfrm>
              <a:off x="34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3" name="Rectangle 37"/>
            <p:cNvSpPr>
              <a:spLocks noChangeArrowheads="1"/>
            </p:cNvSpPr>
            <p:nvPr/>
          </p:nvSpPr>
          <p:spPr bwMode="auto">
            <a:xfrm>
              <a:off x="495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4" name="Rectangle 38"/>
            <p:cNvSpPr>
              <a:spLocks noChangeArrowheads="1"/>
            </p:cNvSpPr>
            <p:nvPr/>
          </p:nvSpPr>
          <p:spPr bwMode="auto">
            <a:xfrm>
              <a:off x="956" y="2374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0695" name="Rectangle 39"/>
            <p:cNvSpPr>
              <a:spLocks noChangeArrowheads="1"/>
            </p:cNvSpPr>
            <p:nvPr/>
          </p:nvSpPr>
          <p:spPr bwMode="auto">
            <a:xfrm>
              <a:off x="1546" y="2374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6" name="Rectangle 40"/>
            <p:cNvSpPr>
              <a:spLocks noChangeArrowheads="1"/>
            </p:cNvSpPr>
            <p:nvPr/>
          </p:nvSpPr>
          <p:spPr bwMode="auto">
            <a:xfrm>
              <a:off x="34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7" name="Rectangle 41"/>
            <p:cNvSpPr>
              <a:spLocks noChangeArrowheads="1"/>
            </p:cNvSpPr>
            <p:nvPr/>
          </p:nvSpPr>
          <p:spPr bwMode="auto">
            <a:xfrm>
              <a:off x="495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8" name="Rectangle 42"/>
            <p:cNvSpPr>
              <a:spLocks noChangeArrowheads="1"/>
            </p:cNvSpPr>
            <p:nvPr/>
          </p:nvSpPr>
          <p:spPr bwMode="auto">
            <a:xfrm>
              <a:off x="957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699" name="Rectangle 43"/>
            <p:cNvSpPr>
              <a:spLocks noChangeArrowheads="1"/>
            </p:cNvSpPr>
            <p:nvPr/>
          </p:nvSpPr>
          <p:spPr bwMode="auto">
            <a:xfrm>
              <a:off x="1430" y="2558"/>
              <a:ext cx="188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RecebeQuadro (Qrec);        </a:t>
              </a:r>
            </a:p>
          </p:txBody>
        </p:sp>
        <p:sp>
          <p:nvSpPr>
            <p:cNvPr id="70700" name="Rectangle 44"/>
            <p:cNvSpPr>
              <a:spLocks noChangeArrowheads="1"/>
            </p:cNvSpPr>
            <p:nvPr/>
          </p:nvSpPr>
          <p:spPr bwMode="auto">
            <a:xfrm>
              <a:off x="2921" y="2558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1" name="Rectangle 45"/>
            <p:cNvSpPr>
              <a:spLocks noChangeArrowheads="1"/>
            </p:cNvSpPr>
            <p:nvPr/>
          </p:nvSpPr>
          <p:spPr bwMode="auto">
            <a:xfrm>
              <a:off x="34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2" name="Rectangle 46"/>
            <p:cNvSpPr>
              <a:spLocks noChangeArrowheads="1"/>
            </p:cNvSpPr>
            <p:nvPr/>
          </p:nvSpPr>
          <p:spPr bwMode="auto">
            <a:xfrm>
              <a:off x="495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3" name="Rectangle 47"/>
            <p:cNvSpPr>
              <a:spLocks noChangeArrowheads="1"/>
            </p:cNvSpPr>
            <p:nvPr/>
          </p:nvSpPr>
          <p:spPr bwMode="auto">
            <a:xfrm>
              <a:off x="957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4" name="Rectangle 48"/>
            <p:cNvSpPr>
              <a:spLocks noChangeArrowheads="1"/>
            </p:cNvSpPr>
            <p:nvPr/>
          </p:nvSpPr>
          <p:spPr bwMode="auto">
            <a:xfrm>
              <a:off x="1414" y="2743"/>
              <a:ext cx="134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 Qrec.Info;</a:t>
              </a:r>
            </a:p>
          </p:txBody>
        </p:sp>
        <p:sp>
          <p:nvSpPr>
            <p:cNvPr id="70705" name="Rectangle 49"/>
            <p:cNvSpPr>
              <a:spLocks noChangeArrowheads="1"/>
            </p:cNvSpPr>
            <p:nvPr/>
          </p:nvSpPr>
          <p:spPr bwMode="auto">
            <a:xfrm>
              <a:off x="2733" y="2743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6" name="Rectangle 50"/>
            <p:cNvSpPr>
              <a:spLocks noChangeArrowheads="1"/>
            </p:cNvSpPr>
            <p:nvPr/>
          </p:nvSpPr>
          <p:spPr bwMode="auto">
            <a:xfrm>
              <a:off x="34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7" name="Rectangle 51"/>
            <p:cNvSpPr>
              <a:spLocks noChangeArrowheads="1"/>
            </p:cNvSpPr>
            <p:nvPr/>
          </p:nvSpPr>
          <p:spPr bwMode="auto">
            <a:xfrm>
              <a:off x="495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8" name="Rectangle 52"/>
            <p:cNvSpPr>
              <a:spLocks noChangeArrowheads="1"/>
            </p:cNvSpPr>
            <p:nvPr/>
          </p:nvSpPr>
          <p:spPr bwMode="auto">
            <a:xfrm>
              <a:off x="957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09" name="Rectangle 53"/>
            <p:cNvSpPr>
              <a:spLocks noChangeArrowheads="1"/>
            </p:cNvSpPr>
            <p:nvPr/>
          </p:nvSpPr>
          <p:spPr bwMode="auto">
            <a:xfrm>
              <a:off x="1331" y="2927"/>
              <a:ext cx="1433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(Buffer);</a:t>
              </a:r>
            </a:p>
          </p:txBody>
        </p:sp>
        <p:sp>
          <p:nvSpPr>
            <p:cNvPr id="70710" name="Rectangle 54"/>
            <p:cNvSpPr>
              <a:spLocks noChangeArrowheads="1"/>
            </p:cNvSpPr>
            <p:nvPr/>
          </p:nvSpPr>
          <p:spPr bwMode="auto">
            <a:xfrm>
              <a:off x="2652" y="2927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1" name="Rectangle 55"/>
            <p:cNvSpPr>
              <a:spLocks noChangeArrowheads="1"/>
            </p:cNvSpPr>
            <p:nvPr/>
          </p:nvSpPr>
          <p:spPr bwMode="auto">
            <a:xfrm>
              <a:off x="34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2" name="Rectangle 56"/>
            <p:cNvSpPr>
              <a:spLocks noChangeArrowheads="1"/>
            </p:cNvSpPr>
            <p:nvPr/>
          </p:nvSpPr>
          <p:spPr bwMode="auto">
            <a:xfrm>
              <a:off x="495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3" name="Rectangle 57"/>
            <p:cNvSpPr>
              <a:spLocks noChangeArrowheads="1"/>
            </p:cNvSpPr>
            <p:nvPr/>
          </p:nvSpPr>
          <p:spPr bwMode="auto">
            <a:xfrm>
              <a:off x="957" y="3111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4" name="Rectangle 58"/>
            <p:cNvSpPr>
              <a:spLocks noChangeArrowheads="1"/>
            </p:cNvSpPr>
            <p:nvPr/>
          </p:nvSpPr>
          <p:spPr bwMode="auto">
            <a:xfrm>
              <a:off x="1425" y="3111"/>
              <a:ext cx="135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EnviaQuadro (Q     </a:t>
              </a:r>
            </a:p>
          </p:txBody>
        </p:sp>
        <p:sp>
          <p:nvSpPr>
            <p:cNvPr id="70715" name="Rectangle 59"/>
            <p:cNvSpPr>
              <a:spLocks noChangeArrowheads="1"/>
            </p:cNvSpPr>
            <p:nvPr/>
          </p:nvSpPr>
          <p:spPr bwMode="auto">
            <a:xfrm>
              <a:off x="2516" y="3111"/>
              <a:ext cx="8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conf);          </a:t>
              </a:r>
            </a:p>
          </p:txBody>
        </p:sp>
        <p:sp>
          <p:nvSpPr>
            <p:cNvPr id="70716" name="Rectangle 60"/>
            <p:cNvSpPr>
              <a:spLocks noChangeArrowheads="1"/>
            </p:cNvSpPr>
            <p:nvPr/>
          </p:nvSpPr>
          <p:spPr bwMode="auto">
            <a:xfrm>
              <a:off x="2896" y="3111"/>
              <a:ext cx="12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70717" name="Rectangle 61"/>
            <p:cNvSpPr>
              <a:spLocks noChangeArrowheads="1"/>
            </p:cNvSpPr>
            <p:nvPr/>
          </p:nvSpPr>
          <p:spPr bwMode="auto">
            <a:xfrm>
              <a:off x="34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8" name="Rectangle 62"/>
            <p:cNvSpPr>
              <a:spLocks noChangeArrowheads="1"/>
            </p:cNvSpPr>
            <p:nvPr/>
          </p:nvSpPr>
          <p:spPr bwMode="auto">
            <a:xfrm>
              <a:off x="495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19" name="Rectangle 63"/>
            <p:cNvSpPr>
              <a:spLocks noChangeArrowheads="1"/>
            </p:cNvSpPr>
            <p:nvPr/>
          </p:nvSpPr>
          <p:spPr bwMode="auto">
            <a:xfrm>
              <a:off x="955" y="3296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0720" name="Rectangle 64"/>
            <p:cNvSpPr>
              <a:spLocks noChangeArrowheads="1"/>
            </p:cNvSpPr>
            <p:nvPr/>
          </p:nvSpPr>
          <p:spPr bwMode="auto">
            <a:xfrm>
              <a:off x="1890" y="3296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1" name="Rectangle 65"/>
            <p:cNvSpPr>
              <a:spLocks noChangeArrowheads="1"/>
            </p:cNvSpPr>
            <p:nvPr/>
          </p:nvSpPr>
          <p:spPr bwMode="auto">
            <a:xfrm>
              <a:off x="34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70722" name="Rectangle 66"/>
            <p:cNvSpPr>
              <a:spLocks noChangeArrowheads="1"/>
            </p:cNvSpPr>
            <p:nvPr/>
          </p:nvSpPr>
          <p:spPr bwMode="auto">
            <a:xfrm>
              <a:off x="494" y="3480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0723" name="Rectangle 67"/>
            <p:cNvSpPr>
              <a:spLocks noChangeArrowheads="1"/>
            </p:cNvSpPr>
            <p:nvPr/>
          </p:nvSpPr>
          <p:spPr bwMode="auto">
            <a:xfrm>
              <a:off x="849" y="3480"/>
              <a:ext cx="4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427978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ext Box 1"/>
          <p:cNvSpPr txBox="1">
            <a:spLocks noChangeArrowheads="1"/>
          </p:cNvSpPr>
          <p:nvPr/>
        </p:nvSpPr>
        <p:spPr bwMode="auto">
          <a:xfrm>
            <a:off x="493713" y="838200"/>
            <a:ext cx="8131175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perda de quadro) e buffer </a:t>
            </a:r>
            <a:r>
              <a:rPr lang="pt-BR" sz="2800" b="1">
                <a:solidFill>
                  <a:srgbClr val="000000"/>
                </a:solidFill>
              </a:rPr>
              <a:t>infinito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7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869810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5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1" r:id="rId5" imgW="5613480" imgH="5166360" progId="">
                  <p:embed/>
                </p:oleObj>
              </mc:Choice>
              <mc:Fallback>
                <p:oleObj r:id="rId5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320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159762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29" name="Object 1"/>
          <p:cNvGraphicFramePr>
            <a:graphicFrameLocks noChangeAspect="1"/>
          </p:cNvGraphicFramePr>
          <p:nvPr/>
        </p:nvGraphicFramePr>
        <p:xfrm>
          <a:off x="1143000" y="27305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5" r:id="rId5" imgW="5613480" imgH="5166360" progId="">
                  <p:embed/>
                </p:oleObj>
              </mc:Choice>
              <mc:Fallback>
                <p:oleObj r:id="rId5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7305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272043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3" name="Object 1"/>
          <p:cNvGraphicFramePr>
            <a:graphicFrameLocks noChangeAspect="1"/>
          </p:cNvGraphicFramePr>
          <p:nvPr/>
        </p:nvGraphicFramePr>
        <p:xfrm>
          <a:off x="1066800" y="203200"/>
          <a:ext cx="7010400" cy="645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9" r:id="rId5" imgW="5613480" imgH="5166360" progId="">
                  <p:embed/>
                </p:oleObj>
              </mc:Choice>
              <mc:Fallback>
                <p:oleObj r:id="rId5" imgW="5613480" imgH="5166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3200"/>
                        <a:ext cx="7010400" cy="645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581265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7" name="Object 1"/>
          <p:cNvGraphicFramePr>
            <a:graphicFrameLocks noChangeAspect="1"/>
          </p:cNvGraphicFramePr>
          <p:nvPr/>
        </p:nvGraphicFramePr>
        <p:xfrm>
          <a:off x="0" y="419100"/>
          <a:ext cx="9144000" cy="601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3" r:id="rId5" imgW="5613480" imgH="3695760" progId="">
                  <p:embed/>
                </p:oleObj>
              </mc:Choice>
              <mc:Fallback>
                <p:oleObj r:id="rId5" imgW="5613480" imgH="3695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9100"/>
                        <a:ext cx="9144000" cy="6018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09887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Group 1"/>
          <p:cNvGrpSpPr>
            <a:grpSpLocks/>
          </p:cNvGrpSpPr>
          <p:nvPr/>
        </p:nvGrpSpPr>
        <p:grpSpPr bwMode="auto">
          <a:xfrm>
            <a:off x="0" y="419100"/>
            <a:ext cx="9142413" cy="6040438"/>
            <a:chOff x="0" y="264"/>
            <a:chExt cx="5759" cy="3805"/>
          </a:xfrm>
        </p:grpSpPr>
        <p:sp>
          <p:nvSpPr>
            <p:cNvPr id="76802" name="Rectangle 2"/>
            <p:cNvSpPr>
              <a:spLocks noChangeArrowheads="1"/>
            </p:cNvSpPr>
            <p:nvPr/>
          </p:nvSpPr>
          <p:spPr bwMode="auto">
            <a:xfrm>
              <a:off x="0" y="264"/>
              <a:ext cx="5760" cy="37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3" name="Rectangle 3"/>
            <p:cNvSpPr>
              <a:spLocks noChangeArrowheads="1"/>
            </p:cNvSpPr>
            <p:nvPr/>
          </p:nvSpPr>
          <p:spPr bwMode="auto">
            <a:xfrm>
              <a:off x="595" y="274"/>
              <a:ext cx="4917" cy="2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900" b="1">
                  <a:solidFill>
                    <a:srgbClr val="000000"/>
                  </a:solidFill>
                </a:rPr>
                <a:t>Protocolo com Controle de Fluxo e Temporização</a:t>
              </a:r>
            </a:p>
          </p:txBody>
        </p:sp>
        <p:sp>
          <p:nvSpPr>
            <p:cNvPr id="76804" name="Rectangle 4"/>
            <p:cNvSpPr>
              <a:spLocks noChangeArrowheads="1"/>
            </p:cNvSpPr>
            <p:nvPr/>
          </p:nvSpPr>
          <p:spPr bwMode="auto">
            <a:xfrm>
              <a:off x="461" y="517"/>
              <a:ext cx="4963" cy="2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6805" name="Rectangle 5"/>
            <p:cNvSpPr>
              <a:spLocks noChangeArrowheads="1"/>
            </p:cNvSpPr>
            <p:nvPr/>
          </p:nvSpPr>
          <p:spPr bwMode="auto">
            <a:xfrm>
              <a:off x="486" y="733"/>
              <a:ext cx="193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76806" name="Rectangle 6"/>
            <p:cNvSpPr>
              <a:spLocks noChangeArrowheads="1"/>
            </p:cNvSpPr>
            <p:nvPr/>
          </p:nvSpPr>
          <p:spPr bwMode="auto">
            <a:xfrm>
              <a:off x="490" y="1103"/>
              <a:ext cx="38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76807" name="Rectangle 7"/>
            <p:cNvSpPr>
              <a:spLocks noChangeArrowheads="1"/>
            </p:cNvSpPr>
            <p:nvPr/>
          </p:nvSpPr>
          <p:spPr bwMode="auto">
            <a:xfrm>
              <a:off x="956" y="1103"/>
              <a:ext cx="44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</a:t>
              </a:r>
            </a:p>
          </p:txBody>
        </p:sp>
        <p:sp>
          <p:nvSpPr>
            <p:cNvPr id="76808" name="Rectangle 8"/>
            <p:cNvSpPr>
              <a:spLocks noChangeArrowheads="1"/>
            </p:cNvSpPr>
            <p:nvPr/>
          </p:nvSpPr>
          <p:spPr bwMode="auto">
            <a:xfrm>
              <a:off x="1873" y="1103"/>
              <a:ext cx="57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Dados;</a:t>
              </a:r>
            </a:p>
          </p:txBody>
        </p:sp>
        <p:sp>
          <p:nvSpPr>
            <p:cNvPr id="76809" name="Rectangle 9"/>
            <p:cNvSpPr>
              <a:spLocks noChangeArrowheads="1"/>
            </p:cNvSpPr>
            <p:nvPr/>
          </p:nvSpPr>
          <p:spPr bwMode="auto">
            <a:xfrm>
              <a:off x="954" y="1288"/>
              <a:ext cx="4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76810" name="Rectangle 10"/>
            <p:cNvSpPr>
              <a:spLocks noChangeArrowheads="1"/>
            </p:cNvSpPr>
            <p:nvPr/>
          </p:nvSpPr>
          <p:spPr bwMode="auto">
            <a:xfrm>
              <a:off x="1363" y="1288"/>
              <a:ext cx="42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</a:t>
              </a:r>
            </a:p>
          </p:txBody>
        </p:sp>
        <p:sp>
          <p:nvSpPr>
            <p:cNvPr id="76811" name="Rectangle 11"/>
            <p:cNvSpPr>
              <a:spLocks noChangeArrowheads="1"/>
            </p:cNvSpPr>
            <p:nvPr/>
          </p:nvSpPr>
          <p:spPr bwMode="auto">
            <a:xfrm>
              <a:off x="1873" y="1288"/>
              <a:ext cx="68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76812" name="Rectangle 12"/>
            <p:cNvSpPr>
              <a:spLocks noChangeArrowheads="1"/>
            </p:cNvSpPr>
            <p:nvPr/>
          </p:nvSpPr>
          <p:spPr bwMode="auto">
            <a:xfrm>
              <a:off x="953" y="1473"/>
              <a:ext cx="482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76813" name="Rectangle 13"/>
            <p:cNvSpPr>
              <a:spLocks noChangeArrowheads="1"/>
            </p:cNvSpPr>
            <p:nvPr/>
          </p:nvSpPr>
          <p:spPr bwMode="auto">
            <a:xfrm>
              <a:off x="1877" y="1473"/>
              <a:ext cx="9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76814" name="Rectangle 14"/>
            <p:cNvSpPr>
              <a:spLocks noChangeArrowheads="1"/>
            </p:cNvSpPr>
            <p:nvPr/>
          </p:nvSpPr>
          <p:spPr bwMode="auto">
            <a:xfrm>
              <a:off x="1964" y="1473"/>
              <a:ext cx="857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76815" name="Rectangle 15"/>
            <p:cNvSpPr>
              <a:spLocks noChangeArrowheads="1"/>
            </p:cNvSpPr>
            <p:nvPr/>
          </p:nvSpPr>
          <p:spPr bwMode="auto">
            <a:xfrm>
              <a:off x="492" y="184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16" name="Rectangle 16"/>
            <p:cNvSpPr>
              <a:spLocks noChangeArrowheads="1"/>
            </p:cNvSpPr>
            <p:nvPr/>
          </p:nvSpPr>
          <p:spPr bwMode="auto">
            <a:xfrm>
              <a:off x="956" y="2028"/>
              <a:ext cx="60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76817" name="Rectangle 17"/>
            <p:cNvSpPr>
              <a:spLocks noChangeArrowheads="1"/>
            </p:cNvSpPr>
            <p:nvPr/>
          </p:nvSpPr>
          <p:spPr bwMode="auto">
            <a:xfrm>
              <a:off x="1409" y="2213"/>
              <a:ext cx="116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76818" name="Rectangle 18"/>
            <p:cNvSpPr>
              <a:spLocks noChangeArrowheads="1"/>
            </p:cNvSpPr>
            <p:nvPr/>
          </p:nvSpPr>
          <p:spPr bwMode="auto">
            <a:xfrm>
              <a:off x="1412" y="2398"/>
              <a:ext cx="89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76819" name="Rectangle 19"/>
            <p:cNvSpPr>
              <a:spLocks noChangeArrowheads="1"/>
            </p:cNvSpPr>
            <p:nvPr/>
          </p:nvSpPr>
          <p:spPr bwMode="auto">
            <a:xfrm>
              <a:off x="2272" y="2398"/>
              <a:ext cx="1674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ChegouQuadro ENTAO</a:t>
              </a:r>
            </a:p>
          </p:txBody>
        </p:sp>
        <p:sp>
          <p:nvSpPr>
            <p:cNvPr id="76820" name="Rectangle 20"/>
            <p:cNvSpPr>
              <a:spLocks noChangeArrowheads="1"/>
            </p:cNvSpPr>
            <p:nvPr/>
          </p:nvSpPr>
          <p:spPr bwMode="auto">
            <a:xfrm>
              <a:off x="1876" y="2583"/>
              <a:ext cx="545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76821" name="Rectangle 21"/>
            <p:cNvSpPr>
              <a:spLocks noChangeArrowheads="1"/>
            </p:cNvSpPr>
            <p:nvPr/>
          </p:nvSpPr>
          <p:spPr bwMode="auto">
            <a:xfrm>
              <a:off x="2340" y="2768"/>
              <a:ext cx="107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76822" name="Rectangle 22"/>
            <p:cNvSpPr>
              <a:spLocks noChangeArrowheads="1"/>
            </p:cNvSpPr>
            <p:nvPr/>
          </p:nvSpPr>
          <p:spPr bwMode="auto">
            <a:xfrm>
              <a:off x="3093" y="2768"/>
              <a:ext cx="1051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76823" name="Rectangle 23"/>
            <p:cNvSpPr>
              <a:spLocks noChangeArrowheads="1"/>
            </p:cNvSpPr>
            <p:nvPr/>
          </p:nvSpPr>
          <p:spPr bwMode="auto">
            <a:xfrm>
              <a:off x="2334" y="2953"/>
              <a:ext cx="130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Buffer:=Qrec.Info;</a:t>
              </a:r>
            </a:p>
          </p:txBody>
        </p:sp>
        <p:sp>
          <p:nvSpPr>
            <p:cNvPr id="76824" name="Rectangle 24"/>
            <p:cNvSpPr>
              <a:spLocks noChangeArrowheads="1"/>
            </p:cNvSpPr>
            <p:nvPr/>
          </p:nvSpPr>
          <p:spPr bwMode="auto">
            <a:xfrm>
              <a:off x="2257" y="3138"/>
              <a:ext cx="88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Pra_Cima (</a:t>
              </a:r>
            </a:p>
          </p:txBody>
        </p:sp>
        <p:sp>
          <p:nvSpPr>
            <p:cNvPr id="76825" name="Rectangle 25"/>
            <p:cNvSpPr>
              <a:spLocks noChangeArrowheads="1"/>
            </p:cNvSpPr>
            <p:nvPr/>
          </p:nvSpPr>
          <p:spPr bwMode="auto">
            <a:xfrm>
              <a:off x="2925" y="3138"/>
              <a:ext cx="768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    (Buffer);</a:t>
              </a:r>
            </a:p>
          </p:txBody>
        </p:sp>
        <p:sp>
          <p:nvSpPr>
            <p:cNvPr id="76826" name="Rectangle 26"/>
            <p:cNvSpPr>
              <a:spLocks noChangeArrowheads="1"/>
            </p:cNvSpPr>
            <p:nvPr/>
          </p:nvSpPr>
          <p:spPr bwMode="auto">
            <a:xfrm>
              <a:off x="2341" y="3323"/>
              <a:ext cx="101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Pra_Baixo (     </a:t>
              </a:r>
            </a:p>
          </p:txBody>
        </p:sp>
        <p:sp>
          <p:nvSpPr>
            <p:cNvPr id="76827" name="Rectangle 27"/>
            <p:cNvSpPr>
              <a:spLocks noChangeArrowheads="1"/>
            </p:cNvSpPr>
            <p:nvPr/>
          </p:nvSpPr>
          <p:spPr bwMode="auto">
            <a:xfrm>
              <a:off x="3169" y="3323"/>
              <a:ext cx="850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Qconf);        </a:t>
              </a:r>
            </a:p>
          </p:txBody>
        </p:sp>
        <p:sp>
          <p:nvSpPr>
            <p:cNvPr id="76828" name="Rectangle 28"/>
            <p:cNvSpPr>
              <a:spLocks noChangeArrowheads="1"/>
            </p:cNvSpPr>
            <p:nvPr/>
          </p:nvSpPr>
          <p:spPr bwMode="auto">
            <a:xfrm>
              <a:off x="1879" y="350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76829" name="Rectangle 29"/>
            <p:cNvSpPr>
              <a:spLocks noChangeArrowheads="1"/>
            </p:cNvSpPr>
            <p:nvPr/>
          </p:nvSpPr>
          <p:spPr bwMode="auto">
            <a:xfrm>
              <a:off x="953" y="3693"/>
              <a:ext cx="959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76830" name="Rectangle 30"/>
            <p:cNvSpPr>
              <a:spLocks noChangeArrowheads="1"/>
            </p:cNvSpPr>
            <p:nvPr/>
          </p:nvSpPr>
          <p:spPr bwMode="auto">
            <a:xfrm>
              <a:off x="495" y="3878"/>
              <a:ext cx="366" cy="1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>
                  <a:solidFill>
                    <a:srgbClr val="000000"/>
                  </a:solidFill>
                </a:rPr>
                <a:t>FIM;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229071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1325563" y="838200"/>
            <a:ext cx="6877050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(passível de erro) e 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6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911298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 smtClean="0">
                <a:solidFill>
                  <a:srgbClr val="FF0000"/>
                </a:solidFill>
              </a:rPr>
              <a:t>3.4 Mecanismo de controle de erro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2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868494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49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0" r:id="rId5" imgW="5613480" imgH="6456600" progId="">
                  <p:embed/>
                </p:oleObj>
              </mc:Choice>
              <mc:Fallback>
                <p:oleObj r:id="rId5" imgW="5613480" imgH="6456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01613"/>
                        <a:ext cx="5614988" cy="645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282463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873" name="Object 1"/>
          <p:cNvGraphicFramePr>
            <a:graphicFrameLocks noChangeAspect="1"/>
          </p:cNvGraphicFramePr>
          <p:nvPr/>
        </p:nvGraphicFramePr>
        <p:xfrm>
          <a:off x="1765300" y="201613"/>
          <a:ext cx="5614988" cy="645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4" r:id="rId5" imgW="5613480" imgH="6456600" progId="">
                  <p:embed/>
                </p:oleObj>
              </mc:Choice>
              <mc:Fallback>
                <p:oleObj r:id="rId5" imgW="5613480" imgH="6456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01613"/>
                        <a:ext cx="5614988" cy="6457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660641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7" name="Object 1"/>
          <p:cNvGraphicFramePr>
            <a:graphicFrameLocks noChangeAspect="1"/>
          </p:cNvGraphicFramePr>
          <p:nvPr/>
        </p:nvGraphicFramePr>
        <p:xfrm>
          <a:off x="1066800" y="177800"/>
          <a:ext cx="7010400" cy="650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8" r:id="rId5" imgW="5613480" imgH="5207040" progId="">
                  <p:embed/>
                </p:oleObj>
              </mc:Choice>
              <mc:Fallback>
                <p:oleObj r:id="rId5" imgW="5613480" imgH="5207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7800"/>
                        <a:ext cx="7010400" cy="650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322707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1" name="Group 1"/>
          <p:cNvGrpSpPr>
            <a:grpSpLocks/>
          </p:cNvGrpSpPr>
          <p:nvPr/>
        </p:nvGrpSpPr>
        <p:grpSpPr bwMode="auto">
          <a:xfrm>
            <a:off x="838200" y="315913"/>
            <a:ext cx="7069138" cy="6373812"/>
            <a:chOff x="528" y="199"/>
            <a:chExt cx="4453" cy="4015"/>
          </a:xfrm>
        </p:grpSpPr>
        <p:sp>
          <p:nvSpPr>
            <p:cNvPr id="81922" name="Rectangle 2"/>
            <p:cNvSpPr>
              <a:spLocks noChangeArrowheads="1"/>
            </p:cNvSpPr>
            <p:nvPr/>
          </p:nvSpPr>
          <p:spPr bwMode="auto">
            <a:xfrm>
              <a:off x="528" y="199"/>
              <a:ext cx="4320" cy="40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3" name="Rectangle 3"/>
            <p:cNvSpPr>
              <a:spLocks noChangeArrowheads="1"/>
            </p:cNvSpPr>
            <p:nvPr/>
          </p:nvSpPr>
          <p:spPr bwMode="auto">
            <a:xfrm>
              <a:off x="1027" y="205"/>
              <a:ext cx="39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1924" name="Rectangle 4"/>
            <p:cNvSpPr>
              <a:spLocks noChangeArrowheads="1"/>
            </p:cNvSpPr>
            <p:nvPr/>
          </p:nvSpPr>
          <p:spPr bwMode="auto">
            <a:xfrm>
              <a:off x="874" y="346"/>
              <a:ext cx="3962" cy="13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25" name="Rectangle 5"/>
            <p:cNvSpPr>
              <a:spLocks noChangeArrowheads="1"/>
            </p:cNvSpPr>
            <p:nvPr/>
          </p:nvSpPr>
          <p:spPr bwMode="auto">
            <a:xfrm>
              <a:off x="951" y="525"/>
              <a:ext cx="164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1926" name="Rectangle 6"/>
            <p:cNvSpPr>
              <a:spLocks noChangeArrowheads="1"/>
            </p:cNvSpPr>
            <p:nvPr/>
          </p:nvSpPr>
          <p:spPr bwMode="auto">
            <a:xfrm>
              <a:off x="913" y="846"/>
              <a:ext cx="33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1927" name="Rectangle 7"/>
            <p:cNvSpPr>
              <a:spLocks noChangeArrowheads="1"/>
            </p:cNvSpPr>
            <p:nvPr/>
          </p:nvSpPr>
          <p:spPr bwMode="auto">
            <a:xfrm>
              <a:off x="1264" y="846"/>
              <a:ext cx="35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1928" name="Rectangle 8"/>
            <p:cNvSpPr>
              <a:spLocks noChangeArrowheads="1"/>
            </p:cNvSpPr>
            <p:nvPr/>
          </p:nvSpPr>
          <p:spPr bwMode="auto">
            <a:xfrm>
              <a:off x="1623" y="846"/>
              <a:ext cx="4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1929" name="Rectangle 9"/>
            <p:cNvSpPr>
              <a:spLocks noChangeArrowheads="1"/>
            </p:cNvSpPr>
            <p:nvPr/>
          </p:nvSpPr>
          <p:spPr bwMode="auto">
            <a:xfrm>
              <a:off x="2049" y="846"/>
              <a:ext cx="35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1930" name="Rectangle 10"/>
            <p:cNvSpPr>
              <a:spLocks noChangeArrowheads="1"/>
            </p:cNvSpPr>
            <p:nvPr/>
          </p:nvSpPr>
          <p:spPr bwMode="auto">
            <a:xfrm>
              <a:off x="2654" y="846"/>
              <a:ext cx="57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1931" name="Rectangle 11"/>
            <p:cNvSpPr>
              <a:spLocks noChangeArrowheads="1"/>
            </p:cNvSpPr>
            <p:nvPr/>
          </p:nvSpPr>
          <p:spPr bwMode="auto">
            <a:xfrm>
              <a:off x="1264" y="1006"/>
              <a:ext cx="4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1932" name="Rectangle 12"/>
            <p:cNvSpPr>
              <a:spLocks noChangeArrowheads="1"/>
            </p:cNvSpPr>
            <p:nvPr/>
          </p:nvSpPr>
          <p:spPr bwMode="auto">
            <a:xfrm>
              <a:off x="2638" y="1006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3" name="Rectangle 13"/>
            <p:cNvSpPr>
              <a:spLocks noChangeArrowheads="1"/>
            </p:cNvSpPr>
            <p:nvPr/>
          </p:nvSpPr>
          <p:spPr bwMode="auto">
            <a:xfrm>
              <a:off x="2738" y="1006"/>
              <a:ext cx="72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1934" name="Rectangle 14"/>
            <p:cNvSpPr>
              <a:spLocks noChangeArrowheads="1"/>
            </p:cNvSpPr>
            <p:nvPr/>
          </p:nvSpPr>
          <p:spPr bwMode="auto">
            <a:xfrm>
              <a:off x="1266" y="1167"/>
              <a:ext cx="509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1935" name="Rectangle 15"/>
            <p:cNvSpPr>
              <a:spLocks noChangeArrowheads="1"/>
            </p:cNvSpPr>
            <p:nvPr/>
          </p:nvSpPr>
          <p:spPr bwMode="auto">
            <a:xfrm>
              <a:off x="1777" y="1167"/>
              <a:ext cx="49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1936" name="Rectangle 16"/>
            <p:cNvSpPr>
              <a:spLocks noChangeArrowheads="1"/>
            </p:cNvSpPr>
            <p:nvPr/>
          </p:nvSpPr>
          <p:spPr bwMode="auto">
            <a:xfrm>
              <a:off x="2638" y="1167"/>
              <a:ext cx="8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1937" name="Rectangle 17"/>
            <p:cNvSpPr>
              <a:spLocks noChangeArrowheads="1"/>
            </p:cNvSpPr>
            <p:nvPr/>
          </p:nvSpPr>
          <p:spPr bwMode="auto">
            <a:xfrm>
              <a:off x="2726" y="1167"/>
              <a:ext cx="3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1938" name="Rectangle 18"/>
            <p:cNvSpPr>
              <a:spLocks noChangeArrowheads="1"/>
            </p:cNvSpPr>
            <p:nvPr/>
          </p:nvSpPr>
          <p:spPr bwMode="auto">
            <a:xfrm>
              <a:off x="919" y="1487"/>
              <a:ext cx="46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1939" name="Rectangle 19"/>
            <p:cNvSpPr>
              <a:spLocks noChangeArrowheads="1"/>
            </p:cNvSpPr>
            <p:nvPr/>
          </p:nvSpPr>
          <p:spPr bwMode="auto">
            <a:xfrm>
              <a:off x="1263" y="1647"/>
              <a:ext cx="51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1940" name="Rectangle 20"/>
            <p:cNvSpPr>
              <a:spLocks noChangeArrowheads="1"/>
            </p:cNvSpPr>
            <p:nvPr/>
          </p:nvSpPr>
          <p:spPr bwMode="auto">
            <a:xfrm>
              <a:off x="1629" y="1808"/>
              <a:ext cx="98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1941" name="Rectangle 21"/>
            <p:cNvSpPr>
              <a:spLocks noChangeArrowheads="1"/>
            </p:cNvSpPr>
            <p:nvPr/>
          </p:nvSpPr>
          <p:spPr bwMode="auto">
            <a:xfrm>
              <a:off x="1620" y="1968"/>
              <a:ext cx="7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1942" name="Rectangle 22"/>
            <p:cNvSpPr>
              <a:spLocks noChangeArrowheads="1"/>
            </p:cNvSpPr>
            <p:nvPr/>
          </p:nvSpPr>
          <p:spPr bwMode="auto">
            <a:xfrm>
              <a:off x="2406" y="1968"/>
              <a:ext cx="1603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1943" name="Rectangle 23"/>
            <p:cNvSpPr>
              <a:spLocks noChangeArrowheads="1"/>
            </p:cNvSpPr>
            <p:nvPr/>
          </p:nvSpPr>
          <p:spPr bwMode="auto">
            <a:xfrm>
              <a:off x="1949" y="2128"/>
              <a:ext cx="20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1944" name="Rectangle 24"/>
            <p:cNvSpPr>
              <a:spLocks noChangeArrowheads="1"/>
            </p:cNvSpPr>
            <p:nvPr/>
          </p:nvSpPr>
          <p:spPr bwMode="auto">
            <a:xfrm>
              <a:off x="2156" y="2128"/>
              <a:ext cx="25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1945" name="Rectangle 25"/>
            <p:cNvSpPr>
              <a:spLocks noChangeArrowheads="1"/>
            </p:cNvSpPr>
            <p:nvPr/>
          </p:nvSpPr>
          <p:spPr bwMode="auto">
            <a:xfrm>
              <a:off x="2311" y="2289"/>
              <a:ext cx="95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De_Baixo (         </a:t>
              </a:r>
            </a:p>
          </p:txBody>
        </p:sp>
        <p:sp>
          <p:nvSpPr>
            <p:cNvPr id="81946" name="Rectangle 26"/>
            <p:cNvSpPr>
              <a:spLocks noChangeArrowheads="1"/>
            </p:cNvSpPr>
            <p:nvPr/>
          </p:nvSpPr>
          <p:spPr bwMode="auto">
            <a:xfrm>
              <a:off x="2960" y="2289"/>
              <a:ext cx="931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Qrec);                </a:t>
              </a:r>
            </a:p>
          </p:txBody>
        </p:sp>
        <p:sp>
          <p:nvSpPr>
            <p:cNvPr id="81947" name="Rectangle 27"/>
            <p:cNvSpPr>
              <a:spLocks noChangeArrowheads="1"/>
            </p:cNvSpPr>
            <p:nvPr/>
          </p:nvSpPr>
          <p:spPr bwMode="auto">
            <a:xfrm>
              <a:off x="2305" y="2449"/>
              <a:ext cx="52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1948" name="Rectangle 28"/>
            <p:cNvSpPr>
              <a:spLocks noChangeArrowheads="1"/>
            </p:cNvSpPr>
            <p:nvPr/>
          </p:nvSpPr>
          <p:spPr bwMode="auto">
            <a:xfrm>
              <a:off x="2834" y="2449"/>
              <a:ext cx="712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1949" name="Rectangle 29"/>
            <p:cNvSpPr>
              <a:spLocks noChangeArrowheads="1"/>
            </p:cNvSpPr>
            <p:nvPr/>
          </p:nvSpPr>
          <p:spPr bwMode="auto">
            <a:xfrm>
              <a:off x="2305" y="2609"/>
              <a:ext cx="53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1950" name="Rectangle 30"/>
            <p:cNvSpPr>
              <a:spLocks noChangeArrowheads="1"/>
            </p:cNvSpPr>
            <p:nvPr/>
          </p:nvSpPr>
          <p:spPr bwMode="auto">
            <a:xfrm>
              <a:off x="2846" y="2609"/>
              <a:ext cx="587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1951" name="Rectangle 31"/>
            <p:cNvSpPr>
              <a:spLocks noChangeArrowheads="1"/>
            </p:cNvSpPr>
            <p:nvPr/>
          </p:nvSpPr>
          <p:spPr bwMode="auto">
            <a:xfrm>
              <a:off x="2339" y="2769"/>
              <a:ext cx="1764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1952" name="Rectangle 32"/>
            <p:cNvSpPr>
              <a:spLocks noChangeArrowheads="1"/>
            </p:cNvSpPr>
            <p:nvPr/>
          </p:nvSpPr>
          <p:spPr bwMode="auto">
            <a:xfrm>
              <a:off x="2347" y="3571"/>
              <a:ext cx="182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1953" name="Rectangle 33"/>
            <p:cNvSpPr>
              <a:spLocks noChangeArrowheads="1"/>
            </p:cNvSpPr>
            <p:nvPr/>
          </p:nvSpPr>
          <p:spPr bwMode="auto">
            <a:xfrm>
              <a:off x="1951" y="3731"/>
              <a:ext cx="310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1954" name="Rectangle 34"/>
            <p:cNvSpPr>
              <a:spLocks noChangeArrowheads="1"/>
            </p:cNvSpPr>
            <p:nvPr/>
          </p:nvSpPr>
          <p:spPr bwMode="auto">
            <a:xfrm>
              <a:off x="1273" y="3891"/>
              <a:ext cx="816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1955" name="Rectangle 35"/>
            <p:cNvSpPr>
              <a:spLocks noChangeArrowheads="1"/>
            </p:cNvSpPr>
            <p:nvPr/>
          </p:nvSpPr>
          <p:spPr bwMode="auto">
            <a:xfrm>
              <a:off x="911" y="4052"/>
              <a:ext cx="265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7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353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5" name="Group 1"/>
          <p:cNvGrpSpPr>
            <a:grpSpLocks/>
          </p:cNvGrpSpPr>
          <p:nvPr/>
        </p:nvGrpSpPr>
        <p:grpSpPr bwMode="auto">
          <a:xfrm>
            <a:off x="990600" y="106363"/>
            <a:ext cx="7240588" cy="6592887"/>
            <a:chOff x="624" y="67"/>
            <a:chExt cx="4561" cy="4153"/>
          </a:xfrm>
        </p:grpSpPr>
        <p:sp>
          <p:nvSpPr>
            <p:cNvPr id="82946" name="Rectangle 2"/>
            <p:cNvSpPr>
              <a:spLocks noChangeArrowheads="1"/>
            </p:cNvSpPr>
            <p:nvPr/>
          </p:nvSpPr>
          <p:spPr bwMode="auto">
            <a:xfrm>
              <a:off x="624" y="67"/>
              <a:ext cx="4464" cy="4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7" name="Rectangle 3"/>
            <p:cNvSpPr>
              <a:spLocks noChangeArrowheads="1"/>
            </p:cNvSpPr>
            <p:nvPr/>
          </p:nvSpPr>
          <p:spPr bwMode="auto">
            <a:xfrm>
              <a:off x="1002" y="73"/>
              <a:ext cx="418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Protocolo com Controle de Fluxo, Temporização e Controle de Erro</a:t>
              </a:r>
            </a:p>
          </p:txBody>
        </p:sp>
        <p:sp>
          <p:nvSpPr>
            <p:cNvPr id="82948" name="Rectangle 4"/>
            <p:cNvSpPr>
              <a:spLocks noChangeArrowheads="1"/>
            </p:cNvSpPr>
            <p:nvPr/>
          </p:nvSpPr>
          <p:spPr bwMode="auto">
            <a:xfrm>
              <a:off x="982" y="219"/>
              <a:ext cx="4094" cy="14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949" name="Rectangle 5"/>
            <p:cNvSpPr>
              <a:spLocks noChangeArrowheads="1"/>
            </p:cNvSpPr>
            <p:nvPr/>
          </p:nvSpPr>
          <p:spPr bwMode="auto">
            <a:xfrm>
              <a:off x="1007" y="404"/>
              <a:ext cx="173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PROCEDIMENTO Recebe;</a:t>
              </a:r>
            </a:p>
          </p:txBody>
        </p:sp>
        <p:sp>
          <p:nvSpPr>
            <p:cNvPr id="82950" name="Rectangle 6"/>
            <p:cNvSpPr>
              <a:spLocks noChangeArrowheads="1"/>
            </p:cNvSpPr>
            <p:nvPr/>
          </p:nvSpPr>
          <p:spPr bwMode="auto">
            <a:xfrm>
              <a:off x="1010" y="736"/>
              <a:ext cx="34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VAR </a:t>
              </a:r>
            </a:p>
          </p:txBody>
        </p:sp>
        <p:sp>
          <p:nvSpPr>
            <p:cNvPr id="82951" name="Rectangle 7"/>
            <p:cNvSpPr>
              <a:spLocks noChangeArrowheads="1"/>
            </p:cNvSpPr>
            <p:nvPr/>
          </p:nvSpPr>
          <p:spPr bwMode="auto">
            <a:xfrm>
              <a:off x="1369" y="736"/>
              <a:ext cx="37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Qrec, </a:t>
              </a:r>
            </a:p>
          </p:txBody>
        </p:sp>
        <p:sp>
          <p:nvSpPr>
            <p:cNvPr id="82952" name="Rectangle 8"/>
            <p:cNvSpPr>
              <a:spLocks noChangeArrowheads="1"/>
            </p:cNvSpPr>
            <p:nvPr/>
          </p:nvSpPr>
          <p:spPr bwMode="auto">
            <a:xfrm>
              <a:off x="1739" y="736"/>
              <a:ext cx="45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Qconf, </a:t>
              </a:r>
            </a:p>
          </p:txBody>
        </p:sp>
        <p:sp>
          <p:nvSpPr>
            <p:cNvPr id="82953" name="Rectangle 9"/>
            <p:cNvSpPr>
              <a:spLocks noChangeArrowheads="1"/>
            </p:cNvSpPr>
            <p:nvPr/>
          </p:nvSpPr>
          <p:spPr bwMode="auto">
            <a:xfrm>
              <a:off x="2180" y="736"/>
              <a:ext cx="37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Qerro</a:t>
              </a:r>
            </a:p>
          </p:txBody>
        </p:sp>
        <p:sp>
          <p:nvSpPr>
            <p:cNvPr id="82954" name="Rectangle 10"/>
            <p:cNvSpPr>
              <a:spLocks noChangeArrowheads="1"/>
            </p:cNvSpPr>
            <p:nvPr/>
          </p:nvSpPr>
          <p:spPr bwMode="auto">
            <a:xfrm>
              <a:off x="2798" y="736"/>
              <a:ext cx="61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Quadro;</a:t>
              </a:r>
            </a:p>
          </p:txBody>
        </p:sp>
        <p:sp>
          <p:nvSpPr>
            <p:cNvPr id="82955" name="Rectangle 11"/>
            <p:cNvSpPr>
              <a:spLocks noChangeArrowheads="1"/>
            </p:cNvSpPr>
            <p:nvPr/>
          </p:nvSpPr>
          <p:spPr bwMode="auto">
            <a:xfrm>
              <a:off x="1367" y="901"/>
              <a:ext cx="43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Evento</a:t>
              </a:r>
            </a:p>
          </p:txBody>
        </p:sp>
        <p:sp>
          <p:nvSpPr>
            <p:cNvPr id="82956" name="Rectangle 12"/>
            <p:cNvSpPr>
              <a:spLocks noChangeArrowheads="1"/>
            </p:cNvSpPr>
            <p:nvPr/>
          </p:nvSpPr>
          <p:spPr bwMode="auto">
            <a:xfrm>
              <a:off x="2799" y="901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57" name="Rectangle 13"/>
            <p:cNvSpPr>
              <a:spLocks noChangeArrowheads="1"/>
            </p:cNvSpPr>
            <p:nvPr/>
          </p:nvSpPr>
          <p:spPr bwMode="auto">
            <a:xfrm>
              <a:off x="2879" y="901"/>
              <a:ext cx="7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TipoEvento;</a:t>
              </a:r>
            </a:p>
          </p:txBody>
        </p:sp>
        <p:sp>
          <p:nvSpPr>
            <p:cNvPr id="82958" name="Rectangle 14"/>
            <p:cNvSpPr>
              <a:spLocks noChangeArrowheads="1"/>
            </p:cNvSpPr>
            <p:nvPr/>
          </p:nvSpPr>
          <p:spPr bwMode="auto">
            <a:xfrm>
              <a:off x="1369" y="1067"/>
              <a:ext cx="53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CrcRec, </a:t>
              </a:r>
            </a:p>
          </p:txBody>
        </p:sp>
        <p:sp>
          <p:nvSpPr>
            <p:cNvPr id="82959" name="Rectangle 15"/>
            <p:cNvSpPr>
              <a:spLocks noChangeArrowheads="1"/>
            </p:cNvSpPr>
            <p:nvPr/>
          </p:nvSpPr>
          <p:spPr bwMode="auto">
            <a:xfrm>
              <a:off x="1896" y="1067"/>
              <a:ext cx="51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 </a:t>
              </a:r>
            </a:p>
          </p:txBody>
        </p:sp>
        <p:sp>
          <p:nvSpPr>
            <p:cNvPr id="82960" name="Rectangle 16"/>
            <p:cNvSpPr>
              <a:spLocks noChangeArrowheads="1"/>
            </p:cNvSpPr>
            <p:nvPr/>
          </p:nvSpPr>
          <p:spPr bwMode="auto">
            <a:xfrm>
              <a:off x="2799" y="1067"/>
              <a:ext cx="8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: </a:t>
              </a:r>
            </a:p>
          </p:txBody>
        </p:sp>
        <p:sp>
          <p:nvSpPr>
            <p:cNvPr id="82961" name="Rectangle 17"/>
            <p:cNvSpPr>
              <a:spLocks noChangeArrowheads="1"/>
            </p:cNvSpPr>
            <p:nvPr/>
          </p:nvSpPr>
          <p:spPr bwMode="auto">
            <a:xfrm>
              <a:off x="2881" y="1067"/>
              <a:ext cx="37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word;</a:t>
              </a:r>
            </a:p>
          </p:txBody>
        </p:sp>
        <p:sp>
          <p:nvSpPr>
            <p:cNvPr id="82962" name="Rectangle 18"/>
            <p:cNvSpPr>
              <a:spLocks noChangeArrowheads="1"/>
            </p:cNvSpPr>
            <p:nvPr/>
          </p:nvSpPr>
          <p:spPr bwMode="auto">
            <a:xfrm>
              <a:off x="1012" y="1398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63" name="Rectangle 19"/>
            <p:cNvSpPr>
              <a:spLocks noChangeArrowheads="1"/>
            </p:cNvSpPr>
            <p:nvPr/>
          </p:nvSpPr>
          <p:spPr bwMode="auto">
            <a:xfrm>
              <a:off x="1367" y="1564"/>
              <a:ext cx="54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REPITA</a:t>
              </a:r>
            </a:p>
          </p:txBody>
        </p:sp>
        <p:sp>
          <p:nvSpPr>
            <p:cNvPr id="82964" name="Rectangle 20"/>
            <p:cNvSpPr>
              <a:spLocks noChangeArrowheads="1"/>
            </p:cNvSpPr>
            <p:nvPr/>
          </p:nvSpPr>
          <p:spPr bwMode="auto">
            <a:xfrm>
              <a:off x="1726" y="1729"/>
              <a:ext cx="104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Espera (Evento);</a:t>
              </a:r>
            </a:p>
          </p:txBody>
        </p:sp>
        <p:sp>
          <p:nvSpPr>
            <p:cNvPr id="82965" name="Rectangle 21"/>
            <p:cNvSpPr>
              <a:spLocks noChangeArrowheads="1"/>
            </p:cNvSpPr>
            <p:nvPr/>
          </p:nvSpPr>
          <p:spPr bwMode="auto">
            <a:xfrm>
              <a:off x="1723" y="1895"/>
              <a:ext cx="79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Evento = </a:t>
              </a:r>
            </a:p>
          </p:txBody>
        </p:sp>
        <p:sp>
          <p:nvSpPr>
            <p:cNvPr id="82966" name="Rectangle 22"/>
            <p:cNvSpPr>
              <a:spLocks noChangeArrowheads="1"/>
            </p:cNvSpPr>
            <p:nvPr/>
          </p:nvSpPr>
          <p:spPr bwMode="auto">
            <a:xfrm>
              <a:off x="2509" y="1895"/>
              <a:ext cx="169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ChegouQuadroOk ENTAO</a:t>
              </a:r>
            </a:p>
          </p:txBody>
        </p:sp>
        <p:sp>
          <p:nvSpPr>
            <p:cNvPr id="82967" name="Rectangle 23"/>
            <p:cNvSpPr>
              <a:spLocks noChangeArrowheads="1"/>
            </p:cNvSpPr>
            <p:nvPr/>
          </p:nvSpPr>
          <p:spPr bwMode="auto">
            <a:xfrm>
              <a:off x="2085" y="2061"/>
              <a:ext cx="21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</a:t>
              </a:r>
            </a:p>
          </p:txBody>
        </p:sp>
        <p:sp>
          <p:nvSpPr>
            <p:cNvPr id="82968" name="Rectangle 24"/>
            <p:cNvSpPr>
              <a:spLocks noChangeArrowheads="1"/>
            </p:cNvSpPr>
            <p:nvPr/>
          </p:nvSpPr>
          <p:spPr bwMode="auto">
            <a:xfrm>
              <a:off x="2295" y="2061"/>
              <a:ext cx="27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CIO</a:t>
              </a:r>
            </a:p>
          </p:txBody>
        </p:sp>
        <p:sp>
          <p:nvSpPr>
            <p:cNvPr id="82969" name="Rectangle 25"/>
            <p:cNvSpPr>
              <a:spLocks noChangeArrowheads="1"/>
            </p:cNvSpPr>
            <p:nvPr/>
          </p:nvSpPr>
          <p:spPr bwMode="auto">
            <a:xfrm>
              <a:off x="2450" y="2226"/>
              <a:ext cx="96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De_Baixo (        </a:t>
              </a:r>
            </a:p>
          </p:txBody>
        </p:sp>
        <p:sp>
          <p:nvSpPr>
            <p:cNvPr id="82970" name="Rectangle 26"/>
            <p:cNvSpPr>
              <a:spLocks noChangeArrowheads="1"/>
            </p:cNvSpPr>
            <p:nvPr/>
          </p:nvSpPr>
          <p:spPr bwMode="auto">
            <a:xfrm>
              <a:off x="3134" y="2226"/>
              <a:ext cx="9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Qrec);               </a:t>
              </a:r>
            </a:p>
          </p:txBody>
        </p:sp>
        <p:sp>
          <p:nvSpPr>
            <p:cNvPr id="82971" name="Rectangle 27"/>
            <p:cNvSpPr>
              <a:spLocks noChangeArrowheads="1"/>
            </p:cNvSpPr>
            <p:nvPr/>
          </p:nvSpPr>
          <p:spPr bwMode="auto">
            <a:xfrm>
              <a:off x="2442" y="2392"/>
              <a:ext cx="54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CrcRec: </a:t>
              </a:r>
            </a:p>
          </p:txBody>
        </p:sp>
        <p:sp>
          <p:nvSpPr>
            <p:cNvPr id="82972" name="Rectangle 28"/>
            <p:cNvSpPr>
              <a:spLocks noChangeArrowheads="1"/>
            </p:cNvSpPr>
            <p:nvPr/>
          </p:nvSpPr>
          <p:spPr bwMode="auto">
            <a:xfrm>
              <a:off x="2981" y="2392"/>
              <a:ext cx="753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CalculaCrc;</a:t>
              </a:r>
            </a:p>
          </p:txBody>
        </p:sp>
        <p:sp>
          <p:nvSpPr>
            <p:cNvPr id="82973" name="Rectangle 29"/>
            <p:cNvSpPr>
              <a:spLocks noChangeArrowheads="1"/>
            </p:cNvSpPr>
            <p:nvPr/>
          </p:nvSpPr>
          <p:spPr bwMode="auto">
            <a:xfrm>
              <a:off x="2441" y="2558"/>
              <a:ext cx="565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CrcEnv: </a:t>
              </a:r>
            </a:p>
          </p:txBody>
        </p:sp>
        <p:sp>
          <p:nvSpPr>
            <p:cNvPr id="82974" name="Rectangle 30"/>
            <p:cNvSpPr>
              <a:spLocks noChangeArrowheads="1"/>
            </p:cNvSpPr>
            <p:nvPr/>
          </p:nvSpPr>
          <p:spPr bwMode="auto">
            <a:xfrm>
              <a:off x="2997" y="2558"/>
              <a:ext cx="622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Qrec.Crc;</a:t>
              </a:r>
            </a:p>
          </p:txBody>
        </p:sp>
        <p:sp>
          <p:nvSpPr>
            <p:cNvPr id="82975" name="Rectangle 31"/>
            <p:cNvSpPr>
              <a:spLocks noChangeArrowheads="1"/>
            </p:cNvSpPr>
            <p:nvPr/>
          </p:nvSpPr>
          <p:spPr bwMode="auto">
            <a:xfrm>
              <a:off x="2436" y="2723"/>
              <a:ext cx="186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 CrcRec = CrcEnv ENTAO</a:t>
              </a:r>
            </a:p>
          </p:txBody>
        </p:sp>
        <p:sp>
          <p:nvSpPr>
            <p:cNvPr id="82976" name="Rectangle 32"/>
            <p:cNvSpPr>
              <a:spLocks noChangeArrowheads="1"/>
            </p:cNvSpPr>
            <p:nvPr/>
          </p:nvSpPr>
          <p:spPr bwMode="auto">
            <a:xfrm>
              <a:off x="2799" y="2889"/>
              <a:ext cx="48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INICIO</a:t>
              </a:r>
            </a:p>
          </p:txBody>
        </p:sp>
        <p:sp>
          <p:nvSpPr>
            <p:cNvPr id="82977" name="Rectangle 33"/>
            <p:cNvSpPr>
              <a:spLocks noChangeArrowheads="1"/>
            </p:cNvSpPr>
            <p:nvPr/>
          </p:nvSpPr>
          <p:spPr bwMode="auto">
            <a:xfrm>
              <a:off x="3158" y="3055"/>
              <a:ext cx="133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PraCima (Qrec.Info);</a:t>
              </a:r>
            </a:p>
          </p:txBody>
        </p:sp>
        <p:sp>
          <p:nvSpPr>
            <p:cNvPr id="82978" name="Rectangle 34"/>
            <p:cNvSpPr>
              <a:spLocks noChangeArrowheads="1"/>
            </p:cNvSpPr>
            <p:nvPr/>
          </p:nvSpPr>
          <p:spPr bwMode="auto">
            <a:xfrm>
              <a:off x="3154" y="3220"/>
              <a:ext cx="1397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EnviaQuadro (Qconf);</a:t>
              </a:r>
            </a:p>
          </p:txBody>
        </p:sp>
        <p:sp>
          <p:nvSpPr>
            <p:cNvPr id="82979" name="Rectangle 35"/>
            <p:cNvSpPr>
              <a:spLocks noChangeArrowheads="1"/>
            </p:cNvSpPr>
            <p:nvPr/>
          </p:nvSpPr>
          <p:spPr bwMode="auto">
            <a:xfrm>
              <a:off x="2799" y="3386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0" name="Rectangle 36"/>
            <p:cNvSpPr>
              <a:spLocks noChangeArrowheads="1"/>
            </p:cNvSpPr>
            <p:nvPr/>
          </p:nvSpPr>
          <p:spPr bwMode="auto">
            <a:xfrm>
              <a:off x="2437" y="3552"/>
              <a:ext cx="1930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SENAO EnviaQuadro (Qerro);</a:t>
              </a:r>
            </a:p>
          </p:txBody>
        </p:sp>
        <p:sp>
          <p:nvSpPr>
            <p:cNvPr id="82981" name="Rectangle 37"/>
            <p:cNvSpPr>
              <a:spLocks noChangeArrowheads="1"/>
            </p:cNvSpPr>
            <p:nvPr/>
          </p:nvSpPr>
          <p:spPr bwMode="auto">
            <a:xfrm>
              <a:off x="2084" y="3717"/>
              <a:ext cx="329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FIM;</a:t>
              </a:r>
            </a:p>
          </p:txBody>
        </p:sp>
        <p:sp>
          <p:nvSpPr>
            <p:cNvPr id="82982" name="Rectangle 38"/>
            <p:cNvSpPr>
              <a:spLocks noChangeArrowheads="1"/>
            </p:cNvSpPr>
            <p:nvPr/>
          </p:nvSpPr>
          <p:spPr bwMode="auto">
            <a:xfrm>
              <a:off x="1365" y="3883"/>
              <a:ext cx="86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ATE FALSO;</a:t>
              </a:r>
            </a:p>
          </p:txBody>
        </p:sp>
        <p:sp>
          <p:nvSpPr>
            <p:cNvPr id="82983" name="Rectangle 39"/>
            <p:cNvSpPr>
              <a:spLocks noChangeArrowheads="1"/>
            </p:cNvSpPr>
            <p:nvPr/>
          </p:nvSpPr>
          <p:spPr bwMode="auto">
            <a:xfrm>
              <a:off x="1011" y="4048"/>
              <a:ext cx="281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000000"/>
                  </a:solidFill>
                </a:rPr>
                <a:t>FIM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99133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23850"/>
            <a:ext cx="8305800" cy="158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dirty="0" smtClean="0">
                <a:solidFill>
                  <a:srgbClr val="FF0000"/>
                </a:solidFill>
              </a:rPr>
              <a:t>3.5 Protocolo do Bit Alternante 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5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421426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ext Box 1"/>
          <p:cNvSpPr txBox="1">
            <a:spLocks noChangeArrowheads="1"/>
          </p:cNvSpPr>
          <p:nvPr/>
        </p:nvSpPr>
        <p:spPr bwMode="auto">
          <a:xfrm>
            <a:off x="1331913" y="838200"/>
            <a:ext cx="7573962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Exemplo de Protocolo: Enlace Simples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800">
              <a:solidFill>
                <a:srgbClr val="000000"/>
              </a:solidFill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u="sng">
                <a:solidFill>
                  <a:srgbClr val="000000"/>
                </a:solidFill>
              </a:rPr>
              <a:t>Hipóteses</a:t>
            </a:r>
            <a:r>
              <a:rPr lang="pt-BR" sz="2800">
                <a:solidFill>
                  <a:srgbClr val="000000"/>
                </a:solidFill>
              </a:rPr>
              <a:t>: transmissão </a:t>
            </a:r>
            <a:r>
              <a:rPr lang="pt-BR" sz="2800" b="1">
                <a:solidFill>
                  <a:srgbClr val="000000"/>
                </a:solidFill>
              </a:rPr>
              <a:t>simplex</a:t>
            </a:r>
            <a:r>
              <a:rPr lang="pt-BR" sz="2800">
                <a:solidFill>
                  <a:srgbClr val="000000"/>
                </a:solidFill>
              </a:rPr>
              <a:t> em meio </a:t>
            </a:r>
            <a:r>
              <a:rPr lang="pt-BR" sz="2800" b="1">
                <a:solidFill>
                  <a:srgbClr val="000000"/>
                </a:solidFill>
              </a:rPr>
              <a:t>real</a:t>
            </a:r>
            <a:r>
              <a:rPr lang="pt-BR" sz="2800">
                <a:solidFill>
                  <a:srgbClr val="000000"/>
                </a:solidFill>
              </a:rPr>
              <a:t>, com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>
                <a:solidFill>
                  <a:srgbClr val="000000"/>
                </a:solidFill>
              </a:rPr>
              <a:t>buffer </a:t>
            </a:r>
            <a:r>
              <a:rPr lang="pt-BR" sz="2800" b="1">
                <a:solidFill>
                  <a:srgbClr val="000000"/>
                </a:solidFill>
              </a:rPr>
              <a:t>finito</a:t>
            </a:r>
            <a:r>
              <a:rPr lang="pt-BR" sz="2800">
                <a:solidFill>
                  <a:srgbClr val="000000"/>
                </a:solidFill>
              </a:rPr>
              <a:t> no receptor.</a:t>
            </a:r>
          </a:p>
        </p:txBody>
      </p:sp>
      <p:graphicFrame>
        <p:nvGraphicFramePr>
          <p:cNvPr id="83970" name="Object 2"/>
          <p:cNvGraphicFramePr>
            <a:graphicFrameLocks noChangeAspect="1"/>
          </p:cNvGraphicFramePr>
          <p:nvPr/>
        </p:nvGraphicFramePr>
        <p:xfrm>
          <a:off x="1066800" y="4648200"/>
          <a:ext cx="731520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2" r:id="rId4" imgW="8291160" imgH="1509480" progId="">
                  <p:embed/>
                </p:oleObj>
              </mc:Choice>
              <mc:Fallback>
                <p:oleObj r:id="rId4" imgW="8291160" imgH="15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7315200" cy="1042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870592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993" name="Object 1"/>
          <p:cNvGraphicFramePr>
            <a:graphicFrameLocks noChangeAspect="1"/>
          </p:cNvGraphicFramePr>
          <p:nvPr/>
        </p:nvGraphicFramePr>
        <p:xfrm>
          <a:off x="0" y="1125538"/>
          <a:ext cx="8686800" cy="437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6" r:id="rId5" imgW="5612760" imgH="2828520" progId="">
                  <p:embed/>
                </p:oleObj>
              </mc:Choice>
              <mc:Fallback>
                <p:oleObj r:id="rId5" imgW="5612760" imgH="28285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25538"/>
                        <a:ext cx="8686800" cy="4376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27274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17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0" r:id="rId5" imgW="5613480" imgH="5415120" progId="">
                  <p:embed/>
                </p:oleObj>
              </mc:Choice>
              <mc:Fallback>
                <p:oleObj r:id="rId5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5263"/>
                        <a:ext cx="6705600" cy="6469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824214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041" name="Object 1"/>
          <p:cNvGraphicFramePr>
            <a:graphicFrameLocks noChangeAspect="1"/>
          </p:cNvGraphicFramePr>
          <p:nvPr/>
        </p:nvGraphicFramePr>
        <p:xfrm>
          <a:off x="1219200" y="195263"/>
          <a:ext cx="6705600" cy="646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4" r:id="rId5" imgW="5613480" imgH="5415120" progId="">
                  <p:embed/>
                </p:oleObj>
              </mc:Choice>
              <mc:Fallback>
                <p:oleObj r:id="rId5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5263"/>
                        <a:ext cx="6705600" cy="6469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994978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65" name="Object 1"/>
          <p:cNvGraphicFramePr>
            <a:graphicFrameLocks noChangeAspect="1"/>
          </p:cNvGraphicFramePr>
          <p:nvPr/>
        </p:nvGraphicFramePr>
        <p:xfrm>
          <a:off x="1143000" y="122238"/>
          <a:ext cx="6858000" cy="661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8" r:id="rId5" imgW="5613480" imgH="5415120" progId="">
                  <p:embed/>
                </p:oleObj>
              </mc:Choice>
              <mc:Fallback>
                <p:oleObj r:id="rId5" imgW="5613480" imgH="5415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2238"/>
                        <a:ext cx="6858000" cy="661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249633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89" name="Object 1"/>
          <p:cNvGraphicFramePr>
            <a:graphicFrameLocks noChangeAspect="1"/>
          </p:cNvGraphicFramePr>
          <p:nvPr/>
        </p:nvGraphicFramePr>
        <p:xfrm>
          <a:off x="1219200" y="511175"/>
          <a:ext cx="6110288" cy="634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2" r:id="rId5" imgW="5613480" imgH="5832000" progId="">
                  <p:embed/>
                </p:oleObj>
              </mc:Choice>
              <mc:Fallback>
                <p:oleObj r:id="rId5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11175"/>
                        <a:ext cx="6110288" cy="634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12489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13" name="Object 1"/>
          <p:cNvGraphicFramePr>
            <a:graphicFrameLocks noChangeAspect="1"/>
          </p:cNvGraphicFramePr>
          <p:nvPr/>
        </p:nvGraphicFramePr>
        <p:xfrm>
          <a:off x="1371600" y="511175"/>
          <a:ext cx="6110288" cy="634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6" r:id="rId5" imgW="5613480" imgH="5832000" progId="">
                  <p:embed/>
                </p:oleObj>
              </mc:Choice>
              <mc:Fallback>
                <p:oleObj r:id="rId5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11175"/>
                        <a:ext cx="6110288" cy="634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308784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37" name="Object 1"/>
          <p:cNvGraphicFramePr>
            <a:graphicFrameLocks noChangeAspect="1"/>
          </p:cNvGraphicFramePr>
          <p:nvPr/>
        </p:nvGraphicFramePr>
        <p:xfrm>
          <a:off x="1246188" y="381000"/>
          <a:ext cx="6235700" cy="647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0" r:id="rId5" imgW="5613480" imgH="5832000" progId="">
                  <p:embed/>
                </p:oleObj>
              </mc:Choice>
              <mc:Fallback>
                <p:oleObj r:id="rId5" imgW="5613480" imgH="583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381000"/>
                        <a:ext cx="6235700" cy="647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193556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0" y="175260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1588" y="1889125"/>
            <a:ext cx="180975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90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fr-FR" sz="900">
                <a:solidFill>
                  <a:srgbClr val="000000"/>
                </a:solidFill>
                <a:latin typeface="Arial" pitchFamily="34" charset="0"/>
              </a:rPr>
            </a:b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1588" y="4670425"/>
            <a:ext cx="18097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55" y="1340768"/>
            <a:ext cx="8605090" cy="4608512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115616" y="692696"/>
            <a:ext cx="3485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WIRESHARK</a:t>
            </a:r>
            <a:r>
              <a:rPr lang="pt-BR" dirty="0" smtClean="0"/>
              <a:t> – </a:t>
            </a:r>
            <a:r>
              <a:rPr lang="pt-BR" dirty="0" err="1" smtClean="0"/>
              <a:t>Packet</a:t>
            </a:r>
            <a:r>
              <a:rPr lang="pt-BR" dirty="0" smtClean="0"/>
              <a:t> </a:t>
            </a:r>
            <a:r>
              <a:rPr lang="pt-BR" dirty="0" err="1" smtClean="0"/>
              <a:t>Sniffer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15100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38" y="188640"/>
            <a:ext cx="93726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012479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65" y="-27384"/>
            <a:ext cx="8754315" cy="547260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894656" y="5517232"/>
            <a:ext cx="75216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>
                <a:solidFill>
                  <a:srgbClr val="FF0000"/>
                </a:solidFill>
              </a:rPr>
              <a:t>Protocolos  </a:t>
            </a:r>
            <a:r>
              <a:rPr lang="pt-BR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            </a:t>
            </a:r>
            <a:r>
              <a:rPr lang="pt-BR" sz="2400" dirty="0" smtClean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HTTP, </a:t>
            </a:r>
            <a:r>
              <a:rPr lang="pt-BR" sz="2400" dirty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TCP,</a:t>
            </a:r>
            <a:r>
              <a:rPr lang="pt-BR" sz="2400" dirty="0" smtClean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 IP, Ethernet</a:t>
            </a:r>
            <a:endParaRPr lang="pt-BR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pt-BR" sz="2400" dirty="0">
                <a:solidFill>
                  <a:srgbClr val="FF0000"/>
                </a:solidFill>
              </a:rPr>
              <a:t>Endereço IP   </a:t>
            </a:r>
            <a:r>
              <a:rPr lang="pt-BR" sz="2400" dirty="0">
                <a:solidFill>
                  <a:srgbClr val="FF0000"/>
                </a:solidFill>
                <a:sym typeface="Wingdings" panose="05000000000000000000" pitchFamily="2" charset="2"/>
              </a:rPr>
              <a:t>       192.168.1.169     </a:t>
            </a:r>
            <a:r>
              <a:rPr lang="pt-BR" sz="2400" dirty="0">
                <a:solidFill>
                  <a:schemeClr val="tx1"/>
                </a:solidFill>
                <a:sym typeface="Wingdings" panose="05000000000000000000" pitchFamily="2" charset="2"/>
              </a:rPr>
              <a:t>128.119.245.12</a:t>
            </a:r>
            <a:endParaRPr lang="pt-BR" sz="2400" dirty="0">
              <a:solidFill>
                <a:schemeClr val="tx1"/>
              </a:solidFill>
            </a:endParaRPr>
          </a:p>
          <a:p>
            <a:r>
              <a:rPr lang="pt-BR" sz="2400" dirty="0" smtClean="0">
                <a:solidFill>
                  <a:srgbClr val="FF0000"/>
                </a:solidFill>
              </a:rPr>
              <a:t>Endereço MAC </a:t>
            </a:r>
            <a:r>
              <a:rPr lang="pt-BR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pt-BR" sz="2400" dirty="0" smtClean="0">
                <a:solidFill>
                  <a:srgbClr val="FF0000"/>
                </a:solidFill>
              </a:rPr>
              <a:t>   c8:f7:33:d2:3d:13   </a:t>
            </a:r>
            <a:r>
              <a:rPr lang="pt-BR" sz="2400" dirty="0" smtClean="0">
                <a:solidFill>
                  <a:schemeClr val="tx1"/>
                </a:solidFill>
              </a:rPr>
              <a:t>24:a4:3c:81:62:ea</a:t>
            </a:r>
            <a:r>
              <a:rPr lang="pt-BR" sz="2400" dirty="0" smtClean="0">
                <a:solidFill>
                  <a:srgbClr val="FF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31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2440</Words>
  <Application>Microsoft Office PowerPoint</Application>
  <PresentationFormat>Apresentação na tela (4:3)</PresentationFormat>
  <Paragraphs>1528</Paragraphs>
  <Slides>63</Slides>
  <Notes>61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63</vt:i4>
      </vt:variant>
    </vt:vector>
  </HeadingPairs>
  <TitlesOfParts>
    <vt:vector size="70" baseType="lpstr">
      <vt:lpstr>Arial</vt:lpstr>
      <vt:lpstr>Calibri</vt:lpstr>
      <vt:lpstr>Comic Sans MS</vt:lpstr>
      <vt:lpstr>Times New Roman</vt:lpstr>
      <vt:lpstr>Wingdings</vt:lpstr>
      <vt:lpstr>Tema do Office</vt:lpstr>
      <vt:lpstr>Document</vt:lpstr>
      <vt:lpstr>Apresentação do PowerPoint</vt:lpstr>
      <vt:lpstr>Roteiro da Aula 3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 Oliveira</dc:creator>
  <cp:lastModifiedBy>Mauro Oliveira</cp:lastModifiedBy>
  <cp:revision>33</cp:revision>
  <dcterms:created xsi:type="dcterms:W3CDTF">2013-01-16T22:59:53Z</dcterms:created>
  <dcterms:modified xsi:type="dcterms:W3CDTF">2015-03-24T21:25:47Z</dcterms:modified>
</cp:coreProperties>
</file>