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doc" ContentType="application/msword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0"/>
  </p:notesMasterIdLst>
  <p:sldIdLst>
    <p:sldId id="257" r:id="rId2"/>
    <p:sldId id="258" r:id="rId3"/>
    <p:sldId id="259" r:id="rId4"/>
    <p:sldId id="260" r:id="rId5"/>
    <p:sldId id="261" r:id="rId6"/>
    <p:sldId id="264" r:id="rId7"/>
    <p:sldId id="265" r:id="rId8"/>
    <p:sldId id="266" r:id="rId9"/>
    <p:sldId id="270" r:id="rId10"/>
    <p:sldId id="332" r:id="rId11"/>
    <p:sldId id="272" r:id="rId12"/>
    <p:sldId id="274" r:id="rId13"/>
    <p:sldId id="273" r:id="rId14"/>
    <p:sldId id="275" r:id="rId15"/>
    <p:sldId id="278" r:id="rId16"/>
    <p:sldId id="279" r:id="rId17"/>
    <p:sldId id="280" r:id="rId18"/>
    <p:sldId id="281" r:id="rId19"/>
    <p:sldId id="282" r:id="rId20"/>
    <p:sldId id="283" r:id="rId21"/>
    <p:sldId id="284" r:id="rId22"/>
    <p:sldId id="285" r:id="rId23"/>
    <p:sldId id="286" r:id="rId24"/>
    <p:sldId id="287" r:id="rId25"/>
    <p:sldId id="288" r:id="rId26"/>
    <p:sldId id="289" r:id="rId27"/>
    <p:sldId id="290" r:id="rId28"/>
    <p:sldId id="291" r:id="rId29"/>
    <p:sldId id="292" r:id="rId30"/>
    <p:sldId id="293" r:id="rId31"/>
    <p:sldId id="294" r:id="rId32"/>
    <p:sldId id="295" r:id="rId33"/>
    <p:sldId id="296" r:id="rId34"/>
    <p:sldId id="297" r:id="rId35"/>
    <p:sldId id="298" r:id="rId36"/>
    <p:sldId id="299" r:id="rId37"/>
    <p:sldId id="300" r:id="rId38"/>
    <p:sldId id="301" r:id="rId39"/>
    <p:sldId id="302" r:id="rId40"/>
    <p:sldId id="303" r:id="rId41"/>
    <p:sldId id="304" r:id="rId42"/>
    <p:sldId id="305" r:id="rId43"/>
    <p:sldId id="306" r:id="rId44"/>
    <p:sldId id="307" r:id="rId45"/>
    <p:sldId id="308" r:id="rId46"/>
    <p:sldId id="309" r:id="rId47"/>
    <p:sldId id="310" r:id="rId48"/>
    <p:sldId id="311" r:id="rId49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7362" autoAdjust="0"/>
    <p:restoredTop sz="94660"/>
  </p:normalViewPr>
  <p:slideViewPr>
    <p:cSldViewPr>
      <p:cViewPr varScale="1">
        <p:scale>
          <a:sx n="52" d="100"/>
          <a:sy n="52" d="100"/>
        </p:scale>
        <p:origin x="-96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1948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w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w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wmf"/></Relationships>
</file>

<file path=ppt/drawings/_rels/vmlDrawing2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drawings/_rels/vmlDrawing2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wmf"/></Relationships>
</file>

<file path=ppt/drawings/_rels/vmlDrawing26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2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wmf"/></Relationships>
</file>

<file path=ppt/drawings/_rels/vmlDrawing2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wmf"/></Relationships>
</file>

<file path=ppt/drawings/_rels/vmlDrawing2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wmf"/></Relationships>
</file>

<file path=ppt/drawings/_rels/vmlDrawing3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wmf"/></Relationships>
</file>

<file path=ppt/drawings/_rels/vmlDrawing3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wmf"/></Relationships>
</file>

<file path=ppt/drawings/_rels/vmlDrawing3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wmf"/></Relationships>
</file>

<file path=ppt/drawings/_rels/vmlDrawing3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049424-236E-4E9F-893E-B50B74452C4E}" type="datetimeFigureOut">
              <a:rPr lang="pt-BR" smtClean="0"/>
              <a:t>04/04/2014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F9553C-652C-4B1A-A4F5-2DAA53E018E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198299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4F0EBF3B-E522-4084-987F-36CEE93F970E}" type="slidenum">
              <a:rPr lang="en-US"/>
              <a:pPr/>
              <a:t>1</a:t>
            </a:fld>
            <a:endParaRPr lang="en-US"/>
          </a:p>
        </p:txBody>
      </p:sp>
      <p:sp>
        <p:nvSpPr>
          <p:cNvPr id="14438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438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10523136-CA95-4F3B-8F47-8D3543C32BBA}" type="slidenum">
              <a:rPr lang="en-US"/>
              <a:pPr/>
              <a:t>2</a:t>
            </a:fld>
            <a:endParaRPr lang="en-US"/>
          </a:p>
        </p:txBody>
      </p:sp>
      <p:sp>
        <p:nvSpPr>
          <p:cNvPr id="14540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541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B8277541-2E73-49A9-ABFC-0D84664B0BD5}" type="slidenum">
              <a:rPr lang="en-US"/>
              <a:pPr/>
              <a:t>3</a:t>
            </a:fld>
            <a:endParaRPr lang="en-US"/>
          </a:p>
        </p:txBody>
      </p:sp>
      <p:sp>
        <p:nvSpPr>
          <p:cNvPr id="14643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643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1C90E919-E953-498C-B6B9-D52F90D9F88E}" type="slidenum">
              <a:rPr lang="en-US"/>
              <a:pPr/>
              <a:t>4</a:t>
            </a:fld>
            <a:endParaRPr lang="en-US"/>
          </a:p>
        </p:txBody>
      </p:sp>
      <p:sp>
        <p:nvSpPr>
          <p:cNvPr id="14745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745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06CB2A8B-DF7C-4935-9C36-6EF7E9128EEB}" type="slidenum">
              <a:rPr lang="en-US"/>
              <a:pPr/>
              <a:t>5</a:t>
            </a:fld>
            <a:endParaRPr lang="en-US"/>
          </a:p>
        </p:txBody>
      </p:sp>
      <p:sp>
        <p:nvSpPr>
          <p:cNvPr id="14848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848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F12FD1BA-75F4-4A67-93CB-3A4AC5CBD6C8}" type="slidenum">
              <a:rPr lang="en-US"/>
              <a:pPr/>
              <a:t>6</a:t>
            </a:fld>
            <a:endParaRPr lang="en-US"/>
          </a:p>
        </p:txBody>
      </p:sp>
      <p:sp>
        <p:nvSpPr>
          <p:cNvPr id="15155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155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19FC3B00-255D-4FF2-B7FC-0DF43F5954C4}" type="slidenum">
              <a:rPr lang="en-US"/>
              <a:pPr/>
              <a:t>7</a:t>
            </a:fld>
            <a:endParaRPr lang="en-US"/>
          </a:p>
        </p:txBody>
      </p:sp>
      <p:sp>
        <p:nvSpPr>
          <p:cNvPr id="15257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257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DCE029FA-AA15-44AA-A717-D06067706501}" type="slidenum">
              <a:rPr lang="en-US"/>
              <a:pPr/>
              <a:t>8</a:t>
            </a:fld>
            <a:endParaRPr lang="en-US"/>
          </a:p>
        </p:txBody>
      </p:sp>
      <p:sp>
        <p:nvSpPr>
          <p:cNvPr id="15360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0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5C2CCA19-9A96-4AA3-9A40-312885B8D4F8}" type="slidenum">
              <a:rPr lang="en-US"/>
              <a:pPr/>
              <a:t>9</a:t>
            </a:fld>
            <a:endParaRPr lang="en-US"/>
          </a:p>
        </p:txBody>
      </p:sp>
      <p:sp>
        <p:nvSpPr>
          <p:cNvPr id="15769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769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5C2CCA19-9A96-4AA3-9A40-312885B8D4F8}" type="slidenum">
              <a:rPr lang="en-US"/>
              <a:pPr/>
              <a:t>10</a:t>
            </a:fld>
            <a:endParaRPr lang="en-US"/>
          </a:p>
        </p:txBody>
      </p:sp>
      <p:sp>
        <p:nvSpPr>
          <p:cNvPr id="15769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769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F71B21D3-EA88-4612-94D0-3B81F0F4BF22}" type="slidenum">
              <a:rPr lang="en-US"/>
              <a:pPr/>
              <a:t>11</a:t>
            </a:fld>
            <a:endParaRPr lang="en-US"/>
          </a:p>
        </p:txBody>
      </p:sp>
      <p:sp>
        <p:nvSpPr>
          <p:cNvPr id="15974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974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E5D0F9B6-0C76-4E3F-9722-3C2E71DD7A3D}" type="slidenum">
              <a:rPr lang="en-US"/>
              <a:pPr/>
              <a:t>12</a:t>
            </a:fld>
            <a:endParaRPr lang="en-US"/>
          </a:p>
        </p:txBody>
      </p:sp>
      <p:sp>
        <p:nvSpPr>
          <p:cNvPr id="16179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179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E5582874-4ED0-4EEB-8E55-33F6BC302BBE}" type="slidenum">
              <a:rPr lang="en-US"/>
              <a:pPr/>
              <a:t>13</a:t>
            </a:fld>
            <a:endParaRPr lang="en-US"/>
          </a:p>
        </p:txBody>
      </p:sp>
      <p:sp>
        <p:nvSpPr>
          <p:cNvPr id="16076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077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14253370-1DDE-451A-B0E4-64F67E38525A}" type="slidenum">
              <a:rPr lang="en-US"/>
              <a:pPr/>
              <a:t>14</a:t>
            </a:fld>
            <a:endParaRPr lang="en-US"/>
          </a:p>
        </p:txBody>
      </p:sp>
      <p:sp>
        <p:nvSpPr>
          <p:cNvPr id="16281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281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977E782A-2424-4649-8B74-8C02CD24090D}" type="slidenum">
              <a:rPr lang="en-US"/>
              <a:pPr/>
              <a:t>15</a:t>
            </a:fld>
            <a:endParaRPr lang="en-US"/>
          </a:p>
        </p:txBody>
      </p:sp>
      <p:sp>
        <p:nvSpPr>
          <p:cNvPr id="16588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589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AA929E44-0ACF-489D-B5BE-A50F493F2FEF}" type="slidenum">
              <a:rPr lang="en-US"/>
              <a:pPr/>
              <a:t>16</a:t>
            </a:fld>
            <a:endParaRPr lang="en-US"/>
          </a:p>
        </p:txBody>
      </p:sp>
      <p:sp>
        <p:nvSpPr>
          <p:cNvPr id="16691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691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6BB8174E-157A-444A-8B6A-B7E22557642D}" type="slidenum">
              <a:rPr lang="en-US"/>
              <a:pPr/>
              <a:t>17</a:t>
            </a:fld>
            <a:endParaRPr lang="en-US"/>
          </a:p>
        </p:txBody>
      </p:sp>
      <p:sp>
        <p:nvSpPr>
          <p:cNvPr id="16793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793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5A96D181-E600-49BD-A04C-4B40693DC7A2}" type="slidenum">
              <a:rPr lang="en-US"/>
              <a:pPr/>
              <a:t>18</a:t>
            </a:fld>
            <a:endParaRPr lang="en-US"/>
          </a:p>
        </p:txBody>
      </p:sp>
      <p:sp>
        <p:nvSpPr>
          <p:cNvPr id="16896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896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304B8106-7248-4F5A-BC5F-4024C1EE1751}" type="slidenum">
              <a:rPr lang="en-US"/>
              <a:pPr/>
              <a:t>19</a:t>
            </a:fld>
            <a:endParaRPr lang="en-US"/>
          </a:p>
        </p:txBody>
      </p:sp>
      <p:sp>
        <p:nvSpPr>
          <p:cNvPr id="16998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998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7138F75F-4269-4BDF-8F82-3D537D627D74}" type="slidenum">
              <a:rPr lang="en-US"/>
              <a:pPr/>
              <a:t>20</a:t>
            </a:fld>
            <a:endParaRPr lang="en-US"/>
          </a:p>
        </p:txBody>
      </p:sp>
      <p:sp>
        <p:nvSpPr>
          <p:cNvPr id="17100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101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E655F085-1BEE-41E6-9FA9-559AD0C59134}" type="slidenum">
              <a:rPr lang="en-US"/>
              <a:pPr/>
              <a:t>21</a:t>
            </a:fld>
            <a:endParaRPr lang="en-US"/>
          </a:p>
        </p:txBody>
      </p:sp>
      <p:sp>
        <p:nvSpPr>
          <p:cNvPr id="17203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203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AA3D48E4-E06C-4C57-9819-AC32E4CB06D6}" type="slidenum">
              <a:rPr lang="en-US"/>
              <a:pPr/>
              <a:t>22</a:t>
            </a:fld>
            <a:endParaRPr lang="en-US"/>
          </a:p>
        </p:txBody>
      </p:sp>
      <p:sp>
        <p:nvSpPr>
          <p:cNvPr id="17305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305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29F684BD-A7B3-4D88-BB43-D8811E668C77}" type="slidenum">
              <a:rPr lang="en-US"/>
              <a:pPr/>
              <a:t>23</a:t>
            </a:fld>
            <a:endParaRPr lang="en-US"/>
          </a:p>
        </p:txBody>
      </p:sp>
      <p:sp>
        <p:nvSpPr>
          <p:cNvPr id="17408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08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CDED79D3-28FE-4D92-918B-BFF169125CA4}" type="slidenum">
              <a:rPr lang="en-US"/>
              <a:pPr/>
              <a:t>24</a:t>
            </a:fld>
            <a:endParaRPr lang="en-US"/>
          </a:p>
        </p:txBody>
      </p:sp>
      <p:sp>
        <p:nvSpPr>
          <p:cNvPr id="17510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510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968187B6-7CBF-44F0-9A60-2ABECC7B0F6C}" type="slidenum">
              <a:rPr lang="en-US"/>
              <a:pPr/>
              <a:t>25</a:t>
            </a:fld>
            <a:endParaRPr lang="en-US"/>
          </a:p>
        </p:txBody>
      </p:sp>
      <p:sp>
        <p:nvSpPr>
          <p:cNvPr id="17612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613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954FB074-B5A9-485F-8F53-3473524717F5}" type="slidenum">
              <a:rPr lang="en-US"/>
              <a:pPr/>
              <a:t>26</a:t>
            </a:fld>
            <a:endParaRPr lang="en-US"/>
          </a:p>
        </p:txBody>
      </p:sp>
      <p:sp>
        <p:nvSpPr>
          <p:cNvPr id="17715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715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31FD8C70-0E23-465B-8532-F1F8D1A08C9A}" type="slidenum">
              <a:rPr lang="en-US"/>
              <a:pPr/>
              <a:t>27</a:t>
            </a:fld>
            <a:endParaRPr lang="en-US"/>
          </a:p>
        </p:txBody>
      </p:sp>
      <p:sp>
        <p:nvSpPr>
          <p:cNvPr id="17817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817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F9185A82-B8D2-465B-9DB7-FCACEA304051}" type="slidenum">
              <a:rPr lang="en-US"/>
              <a:pPr/>
              <a:t>28</a:t>
            </a:fld>
            <a:endParaRPr lang="en-US"/>
          </a:p>
        </p:txBody>
      </p:sp>
      <p:sp>
        <p:nvSpPr>
          <p:cNvPr id="17920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920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F79B5332-C601-483B-809A-C357782C0B93}" type="slidenum">
              <a:rPr lang="en-US"/>
              <a:pPr/>
              <a:t>29</a:t>
            </a:fld>
            <a:endParaRPr lang="en-US"/>
          </a:p>
        </p:txBody>
      </p:sp>
      <p:sp>
        <p:nvSpPr>
          <p:cNvPr id="18022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022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907A73FF-605F-4AD7-B601-6B49C2241E4D}" type="slidenum">
              <a:rPr lang="en-US"/>
              <a:pPr/>
              <a:t>30</a:t>
            </a:fld>
            <a:endParaRPr lang="en-US"/>
          </a:p>
        </p:txBody>
      </p:sp>
      <p:sp>
        <p:nvSpPr>
          <p:cNvPr id="18124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125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7DA330B1-DE46-4017-A65A-76F18B791B9C}" type="slidenum">
              <a:rPr lang="en-US"/>
              <a:pPr/>
              <a:t>31</a:t>
            </a:fld>
            <a:endParaRPr lang="en-US"/>
          </a:p>
        </p:txBody>
      </p:sp>
      <p:sp>
        <p:nvSpPr>
          <p:cNvPr id="18227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227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A54160C3-6F82-4416-81C0-C676F1968036}" type="slidenum">
              <a:rPr lang="en-US"/>
              <a:pPr/>
              <a:t>32</a:t>
            </a:fld>
            <a:endParaRPr lang="en-US"/>
          </a:p>
        </p:txBody>
      </p:sp>
      <p:sp>
        <p:nvSpPr>
          <p:cNvPr id="18329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329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98A8C86C-6166-4A8E-A8B9-9E78FCCE7651}" type="slidenum">
              <a:rPr lang="en-US"/>
              <a:pPr/>
              <a:t>33</a:t>
            </a:fld>
            <a:endParaRPr lang="en-US"/>
          </a:p>
        </p:txBody>
      </p:sp>
      <p:sp>
        <p:nvSpPr>
          <p:cNvPr id="18432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2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63C3D5A0-5FBC-4201-AB56-5A84D6F7B1EA}" type="slidenum">
              <a:rPr lang="en-US"/>
              <a:pPr/>
              <a:t>34</a:t>
            </a:fld>
            <a:endParaRPr lang="en-US"/>
          </a:p>
        </p:txBody>
      </p:sp>
      <p:sp>
        <p:nvSpPr>
          <p:cNvPr id="18534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534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8E92315B-4A68-457C-A89B-1C05ED871E7E}" type="slidenum">
              <a:rPr lang="en-US"/>
              <a:pPr/>
              <a:t>35</a:t>
            </a:fld>
            <a:endParaRPr lang="en-US"/>
          </a:p>
        </p:txBody>
      </p:sp>
      <p:sp>
        <p:nvSpPr>
          <p:cNvPr id="18636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637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6BA1136E-AA81-4DB9-9B7B-875909B6D3A6}" type="slidenum">
              <a:rPr lang="en-US"/>
              <a:pPr/>
              <a:t>36</a:t>
            </a:fld>
            <a:endParaRPr lang="en-US"/>
          </a:p>
        </p:txBody>
      </p:sp>
      <p:sp>
        <p:nvSpPr>
          <p:cNvPr id="18739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739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0FA44C8F-3FA0-4521-B82F-091BE16258C2}" type="slidenum">
              <a:rPr lang="en-US"/>
              <a:pPr/>
              <a:t>37</a:t>
            </a:fld>
            <a:endParaRPr lang="en-US"/>
          </a:p>
        </p:txBody>
      </p:sp>
      <p:sp>
        <p:nvSpPr>
          <p:cNvPr id="18841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841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0A802D7D-04D5-44D3-9D5B-2AC1884EBFC3}" type="slidenum">
              <a:rPr lang="en-US"/>
              <a:pPr/>
              <a:t>38</a:t>
            </a:fld>
            <a:endParaRPr lang="en-US"/>
          </a:p>
        </p:txBody>
      </p:sp>
      <p:sp>
        <p:nvSpPr>
          <p:cNvPr id="18944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944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3E2755BC-240A-487D-99F0-8BC6465BF26B}" type="slidenum">
              <a:rPr lang="en-US"/>
              <a:pPr/>
              <a:t>39</a:t>
            </a:fld>
            <a:endParaRPr lang="en-US"/>
          </a:p>
        </p:txBody>
      </p:sp>
      <p:sp>
        <p:nvSpPr>
          <p:cNvPr id="19046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046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E2E1F4F9-2B3A-4A03-B569-CAEBED7227CA}" type="slidenum">
              <a:rPr lang="en-US"/>
              <a:pPr/>
              <a:t>40</a:t>
            </a:fld>
            <a:endParaRPr lang="en-US"/>
          </a:p>
        </p:txBody>
      </p:sp>
      <p:sp>
        <p:nvSpPr>
          <p:cNvPr id="19148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149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363658F2-8F92-4B91-9BCF-C1958608AE15}" type="slidenum">
              <a:rPr lang="en-US"/>
              <a:pPr/>
              <a:t>41</a:t>
            </a:fld>
            <a:endParaRPr lang="en-US"/>
          </a:p>
        </p:txBody>
      </p:sp>
      <p:sp>
        <p:nvSpPr>
          <p:cNvPr id="19251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251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35F55B0C-B474-44E5-B696-FF67611A5FB0}" type="slidenum">
              <a:rPr lang="en-US"/>
              <a:pPr/>
              <a:t>42</a:t>
            </a:fld>
            <a:endParaRPr lang="en-US"/>
          </a:p>
        </p:txBody>
      </p:sp>
      <p:sp>
        <p:nvSpPr>
          <p:cNvPr id="19353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353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AA3ACD72-185C-4F1F-A469-16C4CB869126}" type="slidenum">
              <a:rPr lang="en-US"/>
              <a:pPr/>
              <a:t>43</a:t>
            </a:fld>
            <a:endParaRPr lang="en-US"/>
          </a:p>
        </p:txBody>
      </p:sp>
      <p:sp>
        <p:nvSpPr>
          <p:cNvPr id="19456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6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A02BB17B-4FE4-44B0-8F47-E7D045205654}" type="slidenum">
              <a:rPr lang="en-US"/>
              <a:pPr/>
              <a:t>44</a:t>
            </a:fld>
            <a:endParaRPr lang="en-US"/>
          </a:p>
        </p:txBody>
      </p:sp>
      <p:sp>
        <p:nvSpPr>
          <p:cNvPr id="19558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558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0303352F-5667-4729-ABF2-9E9E1E80EE9C}" type="slidenum">
              <a:rPr lang="en-US"/>
              <a:pPr/>
              <a:t>45</a:t>
            </a:fld>
            <a:endParaRPr lang="en-US"/>
          </a:p>
        </p:txBody>
      </p:sp>
      <p:sp>
        <p:nvSpPr>
          <p:cNvPr id="19660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661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93FBFFEE-0506-4E91-9A4F-6B5D3FA9E900}" type="slidenum">
              <a:rPr lang="en-US"/>
              <a:pPr/>
              <a:t>46</a:t>
            </a:fld>
            <a:endParaRPr lang="en-US"/>
          </a:p>
        </p:txBody>
      </p:sp>
      <p:sp>
        <p:nvSpPr>
          <p:cNvPr id="19763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763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549A006B-7F85-4A3A-A6D8-FE4423C11931}" type="slidenum">
              <a:rPr lang="en-US"/>
              <a:pPr/>
              <a:t>47</a:t>
            </a:fld>
            <a:endParaRPr lang="en-US"/>
          </a:p>
        </p:txBody>
      </p:sp>
      <p:sp>
        <p:nvSpPr>
          <p:cNvPr id="19865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865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8E31A600-53B4-4952-B052-A785B215741B}" type="slidenum">
              <a:rPr lang="en-US"/>
              <a:pPr/>
              <a:t>48</a:t>
            </a:fld>
            <a:endParaRPr lang="en-US"/>
          </a:p>
        </p:txBody>
      </p:sp>
      <p:sp>
        <p:nvSpPr>
          <p:cNvPr id="19968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968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495A3-6CEA-48B9-B2B7-C9AACA094643}" type="datetimeFigureOut">
              <a:rPr lang="pt-BR" smtClean="0"/>
              <a:t>04/04/2014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5C96E1-AB95-480D-A9FE-D4A05B76498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368088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495A3-6CEA-48B9-B2B7-C9AACA094643}" type="datetimeFigureOut">
              <a:rPr lang="pt-BR" smtClean="0"/>
              <a:t>04/04/2014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5C96E1-AB95-480D-A9FE-D4A05B76498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935690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495A3-6CEA-48B9-B2B7-C9AACA094643}" type="datetimeFigureOut">
              <a:rPr lang="pt-BR" smtClean="0"/>
              <a:t>04/04/2014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5C96E1-AB95-480D-A9FE-D4A05B76498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654678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495A3-6CEA-48B9-B2B7-C9AACA094643}" type="datetimeFigureOut">
              <a:rPr lang="pt-BR" smtClean="0"/>
              <a:t>04/04/2014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5C96E1-AB95-480D-A9FE-D4A05B76498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689126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495A3-6CEA-48B9-B2B7-C9AACA094643}" type="datetimeFigureOut">
              <a:rPr lang="pt-BR" smtClean="0"/>
              <a:t>04/04/2014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5C96E1-AB95-480D-A9FE-D4A05B76498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863243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495A3-6CEA-48B9-B2B7-C9AACA094643}" type="datetimeFigureOut">
              <a:rPr lang="pt-BR" smtClean="0"/>
              <a:t>04/04/2014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5C96E1-AB95-480D-A9FE-D4A05B76498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889249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495A3-6CEA-48B9-B2B7-C9AACA094643}" type="datetimeFigureOut">
              <a:rPr lang="pt-BR" smtClean="0"/>
              <a:t>04/04/2014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5C96E1-AB95-480D-A9FE-D4A05B76498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367700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495A3-6CEA-48B9-B2B7-C9AACA094643}" type="datetimeFigureOut">
              <a:rPr lang="pt-BR" smtClean="0"/>
              <a:t>04/04/2014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5C96E1-AB95-480D-A9FE-D4A05B76498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600757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495A3-6CEA-48B9-B2B7-C9AACA094643}" type="datetimeFigureOut">
              <a:rPr lang="pt-BR" smtClean="0"/>
              <a:t>04/04/2014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5C96E1-AB95-480D-A9FE-D4A05B76498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356584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495A3-6CEA-48B9-B2B7-C9AACA094643}" type="datetimeFigureOut">
              <a:rPr lang="pt-BR" smtClean="0"/>
              <a:t>04/04/2014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5C96E1-AB95-480D-A9FE-D4A05B76498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801243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495A3-6CEA-48B9-B2B7-C9AACA094643}" type="datetimeFigureOut">
              <a:rPr lang="pt-BR" smtClean="0"/>
              <a:t>04/04/2014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5C96E1-AB95-480D-A9FE-D4A05B76498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210593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3495A3-6CEA-48B9-B2B7-C9AACA094643}" type="datetimeFigureOut">
              <a:rPr lang="pt-BR" smtClean="0"/>
              <a:t>04/04/2014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5C96E1-AB95-480D-A9FE-D4A05B76498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278141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.w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3.bin"/><Relationship Id="rId5" Type="http://schemas.openxmlformats.org/officeDocument/2006/relationships/image" Target="../media/image3.wmf"/><Relationship Id="rId4" Type="http://schemas.openxmlformats.org/officeDocument/2006/relationships/oleObject" Target="../embeddings/oleObject2.bin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5.bin"/><Relationship Id="rId5" Type="http://schemas.openxmlformats.org/officeDocument/2006/relationships/image" Target="../media/image5.wmf"/><Relationship Id="rId4" Type="http://schemas.openxmlformats.org/officeDocument/2006/relationships/oleObject" Target="../embeddings/oleObject4.bin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7.bin"/><Relationship Id="rId5" Type="http://schemas.openxmlformats.org/officeDocument/2006/relationships/image" Target="../media/image3.wmf"/><Relationship Id="rId4" Type="http://schemas.openxmlformats.org/officeDocument/2006/relationships/oleObject" Target="../embeddings/oleObject6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9.bin"/><Relationship Id="rId5" Type="http://schemas.openxmlformats.org/officeDocument/2006/relationships/image" Target="../media/image5.wmf"/><Relationship Id="rId4" Type="http://schemas.openxmlformats.org/officeDocument/2006/relationships/oleObject" Target="../embeddings/oleObject8.bin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11.bin"/><Relationship Id="rId5" Type="http://schemas.openxmlformats.org/officeDocument/2006/relationships/image" Target="../media/image5.wmf"/><Relationship Id="rId4" Type="http://schemas.openxmlformats.org/officeDocument/2006/relationships/oleObject" Target="../embeddings/oleObject10.bin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6.wmf"/><Relationship Id="rId4" Type="http://schemas.openxmlformats.org/officeDocument/2006/relationships/oleObject" Target="../embeddings/oleObject12.bin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7.wmf"/><Relationship Id="rId5" Type="http://schemas.openxmlformats.org/officeDocument/2006/relationships/oleObject" Target="../embeddings/Microsoft_Word_97_-_2003_Document1.doc"/><Relationship Id="rId4" Type="http://schemas.openxmlformats.org/officeDocument/2006/relationships/oleObject" Target="../embeddings/oleObject13.bin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8.wmf"/><Relationship Id="rId5" Type="http://schemas.openxmlformats.org/officeDocument/2006/relationships/oleObject" Target="../embeddings/Microsoft_Word_97_-_2003_Document2.doc"/><Relationship Id="rId4" Type="http://schemas.openxmlformats.org/officeDocument/2006/relationships/oleObject" Target="../embeddings/oleObject14.bin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9.emf"/><Relationship Id="rId5" Type="http://schemas.openxmlformats.org/officeDocument/2006/relationships/oleObject" Target="../embeddings/Microsoft_Word_97_-_2003_Document3.doc"/><Relationship Id="rId4" Type="http://schemas.openxmlformats.org/officeDocument/2006/relationships/oleObject" Target="../embeddings/oleObject15.bin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10.emf"/><Relationship Id="rId5" Type="http://schemas.openxmlformats.org/officeDocument/2006/relationships/oleObject" Target="../embeddings/Microsoft_Word_97_-_2003_Document4.doc"/><Relationship Id="rId4" Type="http://schemas.openxmlformats.org/officeDocument/2006/relationships/oleObject" Target="../embeddings/oleObject16.bin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Relationship Id="rId5" Type="http://schemas.openxmlformats.org/officeDocument/2006/relationships/image" Target="../media/image6.wmf"/><Relationship Id="rId4" Type="http://schemas.openxmlformats.org/officeDocument/2006/relationships/oleObject" Target="../embeddings/oleObject17.bin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11.wmf"/><Relationship Id="rId5" Type="http://schemas.openxmlformats.org/officeDocument/2006/relationships/oleObject" Target="../embeddings/Microsoft_Word_97_-_2003_Document5.doc"/><Relationship Id="rId4" Type="http://schemas.openxmlformats.org/officeDocument/2006/relationships/oleObject" Target="../embeddings/oleObject18.bin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4.vml"/><Relationship Id="rId6" Type="http://schemas.openxmlformats.org/officeDocument/2006/relationships/image" Target="../media/image12.wmf"/><Relationship Id="rId5" Type="http://schemas.openxmlformats.org/officeDocument/2006/relationships/oleObject" Target="../embeddings/Microsoft_Word_97_-_2003_Document6.doc"/><Relationship Id="rId4" Type="http://schemas.openxmlformats.org/officeDocument/2006/relationships/oleObject" Target="../embeddings/oleObject19.bin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5.vml"/><Relationship Id="rId6" Type="http://schemas.openxmlformats.org/officeDocument/2006/relationships/image" Target="../media/image13.wmf"/><Relationship Id="rId5" Type="http://schemas.openxmlformats.org/officeDocument/2006/relationships/oleObject" Target="../embeddings/Microsoft_Word_97_-_2003_Document7.doc"/><Relationship Id="rId4" Type="http://schemas.openxmlformats.org/officeDocument/2006/relationships/oleObject" Target="../embeddings/oleObject20.bin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6.vml"/><Relationship Id="rId6" Type="http://schemas.openxmlformats.org/officeDocument/2006/relationships/image" Target="../media/image14.wmf"/><Relationship Id="rId5" Type="http://schemas.openxmlformats.org/officeDocument/2006/relationships/oleObject" Target="../embeddings/Microsoft_Word_97_-_2003_Document8.doc"/><Relationship Id="rId4" Type="http://schemas.openxmlformats.org/officeDocument/2006/relationships/oleObject" Target="../embeddings/oleObject21.bin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7.vml"/><Relationship Id="rId5" Type="http://schemas.openxmlformats.org/officeDocument/2006/relationships/image" Target="../media/image6.wmf"/><Relationship Id="rId4" Type="http://schemas.openxmlformats.org/officeDocument/2006/relationships/oleObject" Target="../embeddings/oleObject22.bin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8.vml"/><Relationship Id="rId6" Type="http://schemas.openxmlformats.org/officeDocument/2006/relationships/image" Target="../media/image15.wmf"/><Relationship Id="rId5" Type="http://schemas.openxmlformats.org/officeDocument/2006/relationships/oleObject" Target="../embeddings/Microsoft_Word_97_-_2003_Document9.doc"/><Relationship Id="rId4" Type="http://schemas.openxmlformats.org/officeDocument/2006/relationships/oleObject" Target="../embeddings/oleObject23.bin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9.vml"/><Relationship Id="rId6" Type="http://schemas.openxmlformats.org/officeDocument/2006/relationships/image" Target="../media/image16.wmf"/><Relationship Id="rId5" Type="http://schemas.openxmlformats.org/officeDocument/2006/relationships/oleObject" Target="../embeddings/Microsoft_Word_97_-_2003_Document10.doc"/><Relationship Id="rId4" Type="http://schemas.openxmlformats.org/officeDocument/2006/relationships/oleObject" Target="../embeddings/oleObject24.bin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2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0.vml"/><Relationship Id="rId6" Type="http://schemas.openxmlformats.org/officeDocument/2006/relationships/image" Target="../media/image17.wmf"/><Relationship Id="rId5" Type="http://schemas.openxmlformats.org/officeDocument/2006/relationships/oleObject" Target="../embeddings/Microsoft_Word_97_-_2003_Document11.doc"/><Relationship Id="rId4" Type="http://schemas.openxmlformats.org/officeDocument/2006/relationships/oleObject" Target="../embeddings/oleObject25.bin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3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1.vml"/><Relationship Id="rId6" Type="http://schemas.openxmlformats.org/officeDocument/2006/relationships/image" Target="../media/image18.wmf"/><Relationship Id="rId5" Type="http://schemas.openxmlformats.org/officeDocument/2006/relationships/oleObject" Target="../embeddings/Microsoft_Word_97_-_2003_Document12.doc"/><Relationship Id="rId4" Type="http://schemas.openxmlformats.org/officeDocument/2006/relationships/oleObject" Target="../embeddings/oleObject26.bin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5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2.vml"/><Relationship Id="rId5" Type="http://schemas.openxmlformats.org/officeDocument/2006/relationships/image" Target="../media/image6.wmf"/><Relationship Id="rId4" Type="http://schemas.openxmlformats.org/officeDocument/2006/relationships/oleObject" Target="../embeddings/oleObject27.bin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6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3.vml"/><Relationship Id="rId6" Type="http://schemas.openxmlformats.org/officeDocument/2006/relationships/image" Target="../media/image19.wmf"/><Relationship Id="rId5" Type="http://schemas.openxmlformats.org/officeDocument/2006/relationships/oleObject" Target="../embeddings/Microsoft_Word_97_-_2003_Document13.doc"/><Relationship Id="rId4" Type="http://schemas.openxmlformats.org/officeDocument/2006/relationships/oleObject" Target="../embeddings/oleObject28.bin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7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4.vml"/><Relationship Id="rId6" Type="http://schemas.openxmlformats.org/officeDocument/2006/relationships/image" Target="../media/image20.wmf"/><Relationship Id="rId5" Type="http://schemas.openxmlformats.org/officeDocument/2006/relationships/oleObject" Target="../embeddings/Microsoft_Word_97_-_2003_Document14.doc"/><Relationship Id="rId4" Type="http://schemas.openxmlformats.org/officeDocument/2006/relationships/oleObject" Target="../embeddings/oleObject29.bin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8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5.vml"/><Relationship Id="rId6" Type="http://schemas.openxmlformats.org/officeDocument/2006/relationships/image" Target="../media/image21.wmf"/><Relationship Id="rId5" Type="http://schemas.openxmlformats.org/officeDocument/2006/relationships/oleObject" Target="../embeddings/Microsoft_Word_97_-_2003_Document15.doc"/><Relationship Id="rId4" Type="http://schemas.openxmlformats.org/officeDocument/2006/relationships/oleObject" Target="../embeddings/oleObject30.bin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1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6.vml"/><Relationship Id="rId5" Type="http://schemas.openxmlformats.org/officeDocument/2006/relationships/image" Target="../media/image6.wmf"/><Relationship Id="rId4" Type="http://schemas.openxmlformats.org/officeDocument/2006/relationships/oleObject" Target="../embeddings/oleObject31.bin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2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7.vml"/><Relationship Id="rId6" Type="http://schemas.openxmlformats.org/officeDocument/2006/relationships/image" Target="../media/image22.wmf"/><Relationship Id="rId5" Type="http://schemas.openxmlformats.org/officeDocument/2006/relationships/oleObject" Target="../embeddings/Microsoft_Word_97_-_2003_Document16.doc"/><Relationship Id="rId4" Type="http://schemas.openxmlformats.org/officeDocument/2006/relationships/oleObject" Target="../embeddings/oleObject32.bin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3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8.vml"/><Relationship Id="rId6" Type="http://schemas.openxmlformats.org/officeDocument/2006/relationships/image" Target="../media/image23.wmf"/><Relationship Id="rId5" Type="http://schemas.openxmlformats.org/officeDocument/2006/relationships/oleObject" Target="../embeddings/Microsoft_Word_97_-_2003_Document17.doc"/><Relationship Id="rId4" Type="http://schemas.openxmlformats.org/officeDocument/2006/relationships/oleObject" Target="../embeddings/oleObject33.bin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4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9.vml"/><Relationship Id="rId6" Type="http://schemas.openxmlformats.org/officeDocument/2006/relationships/image" Target="../media/image24.wmf"/><Relationship Id="rId5" Type="http://schemas.openxmlformats.org/officeDocument/2006/relationships/oleObject" Target="../embeddings/Microsoft_Word_97_-_2003_Document18.doc"/><Relationship Id="rId4" Type="http://schemas.openxmlformats.org/officeDocument/2006/relationships/oleObject" Target="../embeddings/oleObject34.bin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5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0.vml"/><Relationship Id="rId6" Type="http://schemas.openxmlformats.org/officeDocument/2006/relationships/image" Target="../media/image25.wmf"/><Relationship Id="rId5" Type="http://schemas.openxmlformats.org/officeDocument/2006/relationships/oleObject" Target="../embeddings/Microsoft_Word_97_-_2003_Document19.doc"/><Relationship Id="rId4" Type="http://schemas.openxmlformats.org/officeDocument/2006/relationships/oleObject" Target="../embeddings/oleObject35.bin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6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1.vml"/><Relationship Id="rId6" Type="http://schemas.openxmlformats.org/officeDocument/2006/relationships/image" Target="../media/image26.wmf"/><Relationship Id="rId5" Type="http://schemas.openxmlformats.org/officeDocument/2006/relationships/oleObject" Target="../embeddings/Microsoft_Word_97_-_2003_Document20.doc"/><Relationship Id="rId4" Type="http://schemas.openxmlformats.org/officeDocument/2006/relationships/oleObject" Target="../embeddings/oleObject36.bin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7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2.vml"/><Relationship Id="rId6" Type="http://schemas.openxmlformats.org/officeDocument/2006/relationships/image" Target="../media/image27.wmf"/><Relationship Id="rId5" Type="http://schemas.openxmlformats.org/officeDocument/2006/relationships/oleObject" Target="../embeddings/Microsoft_Word_97_-_2003_Document21.doc"/><Relationship Id="rId4" Type="http://schemas.openxmlformats.org/officeDocument/2006/relationships/oleObject" Target="../embeddings/oleObject37.bin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8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3.vml"/><Relationship Id="rId6" Type="http://schemas.openxmlformats.org/officeDocument/2006/relationships/image" Target="../media/image28.wmf"/><Relationship Id="rId5" Type="http://schemas.openxmlformats.org/officeDocument/2006/relationships/oleObject" Target="../embeddings/Microsoft_Word_97_-_2003_Document22.doc"/><Relationship Id="rId4" Type="http://schemas.openxmlformats.org/officeDocument/2006/relationships/oleObject" Target="../embeddings/oleObject38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Text Box 1"/>
          <p:cNvSpPr txBox="1">
            <a:spLocks noChangeArrowheads="1"/>
          </p:cNvSpPr>
          <p:nvPr/>
        </p:nvSpPr>
        <p:spPr bwMode="auto">
          <a:xfrm>
            <a:off x="457200" y="533400"/>
            <a:ext cx="8305800" cy="11620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360" tIns="44280" rIns="90360" bIns="44280" anchor="ctr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b="1">
                <a:solidFill>
                  <a:srgbClr val="000000"/>
                </a:solidFill>
              </a:rPr>
              <a:t>IMPLEMENTAÇÃO de um </a:t>
            </a:r>
            <a:br>
              <a:rPr lang="pt-BR" b="1">
                <a:solidFill>
                  <a:srgbClr val="000000"/>
                </a:solidFill>
              </a:rPr>
            </a:br>
            <a:r>
              <a:rPr lang="pt-BR" b="1">
                <a:solidFill>
                  <a:srgbClr val="000000"/>
                </a:solidFill>
              </a:rPr>
              <a:t>PROTOCOLO SIMPLES</a:t>
            </a:r>
          </a:p>
        </p:txBody>
      </p:sp>
      <p:sp>
        <p:nvSpPr>
          <p:cNvPr id="35842" name="Text Box 2"/>
          <p:cNvSpPr txBox="1">
            <a:spLocks noChangeArrowheads="1"/>
          </p:cNvSpPr>
          <p:nvPr/>
        </p:nvSpPr>
        <p:spPr bwMode="auto">
          <a:xfrm>
            <a:off x="533400" y="1828800"/>
            <a:ext cx="8534400" cy="4114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360" tIns="44280" rIns="90360" bIns="44280"/>
          <a:lstStyle/>
          <a:p>
            <a:pPr algn="l">
              <a:spcBef>
                <a:spcPts val="700"/>
              </a:spcBef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800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35843" name="AutoShape 3"/>
          <p:cNvSpPr>
            <a:spLocks noChangeArrowheads="1"/>
          </p:cNvSpPr>
          <p:nvPr/>
        </p:nvSpPr>
        <p:spPr bwMode="auto">
          <a:xfrm>
            <a:off x="82550" y="158750"/>
            <a:ext cx="8978900" cy="6388100"/>
          </a:xfrm>
          <a:prstGeom prst="roundRect">
            <a:avLst>
              <a:gd name="adj" fmla="val 12495"/>
            </a:avLst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pic>
        <p:nvPicPr>
          <p:cNvPr id="35844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14300" y="6096000"/>
            <a:ext cx="876300" cy="685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graphicFrame>
        <p:nvGraphicFramePr>
          <p:cNvPr id="35845" name="Object 5"/>
          <p:cNvGraphicFramePr>
            <a:graphicFrameLocks noChangeAspect="1"/>
          </p:cNvGraphicFramePr>
          <p:nvPr/>
        </p:nvGraphicFramePr>
        <p:xfrm>
          <a:off x="2127250" y="3040063"/>
          <a:ext cx="5033963" cy="3227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7" r:id="rId5" imgW="5043240" imgH="3236760" progId="">
                  <p:embed/>
                </p:oleObj>
              </mc:Choice>
              <mc:Fallback>
                <p:oleObj r:id="rId5" imgW="5043240" imgH="323676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27250" y="3040063"/>
                        <a:ext cx="5033963" cy="32273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62074281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Text Box 1"/>
          <p:cNvSpPr txBox="1">
            <a:spLocks noChangeArrowheads="1"/>
          </p:cNvSpPr>
          <p:nvPr/>
        </p:nvSpPr>
        <p:spPr bwMode="auto">
          <a:xfrm>
            <a:off x="928688" y="838200"/>
            <a:ext cx="7775575" cy="222726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b="1">
                <a:solidFill>
                  <a:srgbClr val="000000"/>
                </a:solidFill>
              </a:rPr>
              <a:t> Exemplo de Protocolo: Enlace Simples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400" b="1">
                <a:solidFill>
                  <a:srgbClr val="000000"/>
                </a:solidFill>
              </a:rPr>
              <a:t> (transferência de um CARACTER entre 2 computadores)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pt-BR" sz="2800">
              <a:solidFill>
                <a:srgbClr val="000000"/>
              </a:solidFill>
            </a:endParaRP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800" u="sng">
                <a:solidFill>
                  <a:srgbClr val="000000"/>
                </a:solidFill>
              </a:rPr>
              <a:t>Hipóteses</a:t>
            </a:r>
            <a:r>
              <a:rPr lang="pt-BR" sz="2800">
                <a:solidFill>
                  <a:srgbClr val="000000"/>
                </a:solidFill>
              </a:rPr>
              <a:t>: transmissão </a:t>
            </a:r>
            <a:r>
              <a:rPr lang="pt-BR" sz="2800" b="1">
                <a:solidFill>
                  <a:srgbClr val="000000"/>
                </a:solidFill>
              </a:rPr>
              <a:t>simplex</a:t>
            </a:r>
            <a:r>
              <a:rPr lang="pt-BR" sz="2800">
                <a:solidFill>
                  <a:srgbClr val="000000"/>
                </a:solidFill>
              </a:rPr>
              <a:t> em meio </a:t>
            </a:r>
            <a:r>
              <a:rPr lang="pt-BR" sz="2800" b="1">
                <a:solidFill>
                  <a:srgbClr val="000000"/>
                </a:solidFill>
              </a:rPr>
              <a:t>ideal</a:t>
            </a:r>
            <a:r>
              <a:rPr lang="pt-BR" sz="2800">
                <a:solidFill>
                  <a:srgbClr val="000000"/>
                </a:solidFill>
              </a:rPr>
              <a:t>, 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800" b="1">
                <a:solidFill>
                  <a:srgbClr val="000000"/>
                </a:solidFill>
              </a:rPr>
              <a:t>(sem erro</a:t>
            </a:r>
            <a:r>
              <a:rPr lang="pt-BR" sz="2800">
                <a:solidFill>
                  <a:srgbClr val="000000"/>
                </a:solidFill>
              </a:rPr>
              <a:t> e buffer </a:t>
            </a:r>
            <a:r>
              <a:rPr lang="pt-BR" sz="2800" b="1">
                <a:solidFill>
                  <a:srgbClr val="000000"/>
                </a:solidFill>
              </a:rPr>
              <a:t>infinito</a:t>
            </a:r>
            <a:r>
              <a:rPr lang="pt-BR" sz="2800">
                <a:solidFill>
                  <a:srgbClr val="000000"/>
                </a:solidFill>
              </a:rPr>
              <a:t> no receptor).</a:t>
            </a:r>
          </a:p>
        </p:txBody>
      </p:sp>
      <p:graphicFrame>
        <p:nvGraphicFramePr>
          <p:cNvPr id="36866" name="Object 2"/>
          <p:cNvGraphicFramePr>
            <a:graphicFrameLocks noChangeAspect="1"/>
          </p:cNvGraphicFramePr>
          <p:nvPr/>
        </p:nvGraphicFramePr>
        <p:xfrm>
          <a:off x="2514600" y="4038600"/>
          <a:ext cx="1155700" cy="692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2" r:id="rId4" imgW="3471840" imgH="3105000" progId="">
                  <p:embed/>
                </p:oleObj>
              </mc:Choice>
              <mc:Fallback>
                <p:oleObj r:id="rId4" imgW="3471840" imgH="310500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4600" y="4038600"/>
                        <a:ext cx="1155700" cy="6921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867" name="Object 3"/>
          <p:cNvGraphicFramePr>
            <a:graphicFrameLocks noChangeAspect="1"/>
          </p:cNvGraphicFramePr>
          <p:nvPr/>
        </p:nvGraphicFramePr>
        <p:xfrm>
          <a:off x="5715000" y="4038600"/>
          <a:ext cx="1222375" cy="692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3" r:id="rId6" imgW="3471840" imgH="3105000" progId="">
                  <p:embed/>
                </p:oleObj>
              </mc:Choice>
              <mc:Fallback>
                <p:oleObj r:id="rId6" imgW="3471840" imgH="310500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15000" y="4038600"/>
                        <a:ext cx="1222375" cy="6921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868" name="Line 4"/>
          <p:cNvSpPr>
            <a:spLocks noChangeShapeType="1"/>
          </p:cNvSpPr>
          <p:nvPr/>
        </p:nvSpPr>
        <p:spPr bwMode="auto">
          <a:xfrm>
            <a:off x="6380163" y="4730750"/>
            <a:ext cx="1587" cy="825500"/>
          </a:xfrm>
          <a:prstGeom prst="line">
            <a:avLst/>
          </a:prstGeom>
          <a:noFill/>
          <a:ln w="57240">
            <a:solidFill>
              <a:srgbClr val="00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36869" name="Line 5"/>
          <p:cNvSpPr>
            <a:spLocks noChangeShapeType="1"/>
          </p:cNvSpPr>
          <p:nvPr/>
        </p:nvSpPr>
        <p:spPr bwMode="auto">
          <a:xfrm flipV="1">
            <a:off x="3048000" y="4646613"/>
            <a:ext cx="1588" cy="917575"/>
          </a:xfrm>
          <a:prstGeom prst="line">
            <a:avLst/>
          </a:prstGeom>
          <a:noFill/>
          <a:ln w="57240">
            <a:solidFill>
              <a:srgbClr val="00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36870" name="Line 6"/>
          <p:cNvSpPr>
            <a:spLocks noChangeShapeType="1"/>
          </p:cNvSpPr>
          <p:nvPr/>
        </p:nvSpPr>
        <p:spPr bwMode="auto">
          <a:xfrm flipH="1">
            <a:off x="3046413" y="5562600"/>
            <a:ext cx="3355975" cy="1588"/>
          </a:xfrm>
          <a:prstGeom prst="line">
            <a:avLst/>
          </a:prstGeom>
          <a:noFill/>
          <a:ln w="57240">
            <a:solidFill>
              <a:srgbClr val="00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5597227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89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1549400" y="-1466850"/>
            <a:ext cx="12192000" cy="9753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37890" name="Rectangle 2"/>
          <p:cNvSpPr>
            <a:spLocks noChangeArrowheads="1"/>
          </p:cNvSpPr>
          <p:nvPr/>
        </p:nvSpPr>
        <p:spPr bwMode="auto">
          <a:xfrm>
            <a:off x="4210050" y="6021388"/>
            <a:ext cx="4213225" cy="64293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 anchor="ctr">
            <a:spAutoFit/>
          </a:bodyPr>
          <a:lstStyle/>
          <a:p>
            <a:pPr algn="l" eaLnBrk="1" hangingPunct="1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fr-FR" sz="1800" b="1">
              <a:solidFill>
                <a:srgbClr val="000000"/>
              </a:solidFill>
              <a:latin typeface="Arial" pitchFamily="34" charset="0"/>
            </a:endParaRPr>
          </a:p>
          <a:p>
            <a:pPr algn="l" eaLnBrk="1" hangingPunct="1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800" b="1">
                <a:solidFill>
                  <a:srgbClr val="000000"/>
                </a:solidFill>
                <a:latin typeface="Arial" pitchFamily="34" charset="0"/>
              </a:rPr>
              <a:t>Réception d’un message – hardware</a:t>
            </a:r>
            <a:r>
              <a:rPr lang="fr-FR" sz="1800">
                <a:solidFill>
                  <a:srgbClr val="000000"/>
                </a:solidFill>
                <a:latin typeface="Arial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64320187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Text Box 1"/>
          <p:cNvSpPr txBox="1">
            <a:spLocks noChangeArrowheads="1"/>
          </p:cNvSpPr>
          <p:nvPr/>
        </p:nvSpPr>
        <p:spPr bwMode="auto">
          <a:xfrm>
            <a:off x="730250" y="3698751"/>
            <a:ext cx="1135063" cy="3365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FF0000"/>
                </a:solidFill>
                <a:latin typeface="Comic Sans MS" pitchFamily="66" charset="0"/>
              </a:rPr>
              <a:t>mensagem</a:t>
            </a:r>
          </a:p>
        </p:txBody>
      </p:sp>
      <p:sp>
        <p:nvSpPr>
          <p:cNvPr id="38914" name="Text Box 2"/>
          <p:cNvSpPr txBox="1">
            <a:spLocks noChangeArrowheads="1"/>
          </p:cNvSpPr>
          <p:nvPr/>
        </p:nvSpPr>
        <p:spPr bwMode="auto">
          <a:xfrm>
            <a:off x="481013" y="3973388"/>
            <a:ext cx="1076325" cy="3365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FF0000"/>
                </a:solidFill>
                <a:latin typeface="Comic Sans MS" pitchFamily="66" charset="0"/>
              </a:rPr>
              <a:t>segmento</a:t>
            </a:r>
          </a:p>
        </p:txBody>
      </p:sp>
      <p:sp>
        <p:nvSpPr>
          <p:cNvPr id="38915" name="Text Box 3"/>
          <p:cNvSpPr txBox="1">
            <a:spLocks noChangeArrowheads="1"/>
          </p:cNvSpPr>
          <p:nvPr/>
        </p:nvSpPr>
        <p:spPr bwMode="auto">
          <a:xfrm>
            <a:off x="177800" y="4286126"/>
            <a:ext cx="1173163" cy="3365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FF0000"/>
                </a:solidFill>
                <a:latin typeface="Comic Sans MS" pitchFamily="66" charset="0"/>
              </a:rPr>
              <a:t>datagrama</a:t>
            </a:r>
          </a:p>
        </p:txBody>
      </p:sp>
      <p:sp>
        <p:nvSpPr>
          <p:cNvPr id="38916" name="Text Box 4"/>
          <p:cNvSpPr txBox="1">
            <a:spLocks noChangeArrowheads="1"/>
          </p:cNvSpPr>
          <p:nvPr/>
        </p:nvSpPr>
        <p:spPr bwMode="auto">
          <a:xfrm>
            <a:off x="168275" y="4619501"/>
            <a:ext cx="817563" cy="3365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FF0000"/>
                </a:solidFill>
                <a:latin typeface="Comic Sans MS" pitchFamily="66" charset="0"/>
              </a:rPr>
              <a:t>quadro</a:t>
            </a:r>
          </a:p>
        </p:txBody>
      </p:sp>
      <p:sp>
        <p:nvSpPr>
          <p:cNvPr id="38917" name="Text Box 5"/>
          <p:cNvSpPr txBox="1">
            <a:spLocks noChangeArrowheads="1"/>
          </p:cNvSpPr>
          <p:nvPr/>
        </p:nvSpPr>
        <p:spPr bwMode="auto">
          <a:xfrm>
            <a:off x="2584450" y="3212976"/>
            <a:ext cx="1138238" cy="460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400">
                <a:solidFill>
                  <a:srgbClr val="3333CC"/>
                </a:solidFill>
                <a:latin typeface="Comic Sans MS" pitchFamily="66" charset="0"/>
              </a:rPr>
              <a:t>origem</a:t>
            </a:r>
          </a:p>
        </p:txBody>
      </p:sp>
      <p:graphicFrame>
        <p:nvGraphicFramePr>
          <p:cNvPr id="38918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18614956"/>
              </p:ext>
            </p:extLst>
          </p:nvPr>
        </p:nvGraphicFramePr>
        <p:xfrm>
          <a:off x="4068763" y="4203576"/>
          <a:ext cx="646112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6" r:id="rId4" imgW="18192600" imgH="14963760" progId="">
                  <p:embed/>
                </p:oleObj>
              </mc:Choice>
              <mc:Fallback>
                <p:oleObj r:id="rId4" imgW="18192600" imgH="1496376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68763" y="4203576"/>
                        <a:ext cx="646112" cy="533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8919" name="AutoShape 7"/>
          <p:cNvSpPr>
            <a:spLocks noChangeArrowheads="1"/>
          </p:cNvSpPr>
          <p:nvPr/>
        </p:nvSpPr>
        <p:spPr bwMode="auto">
          <a:xfrm>
            <a:off x="3838575" y="3655888"/>
            <a:ext cx="360363" cy="1577975"/>
          </a:xfrm>
          <a:custGeom>
            <a:avLst/>
            <a:gdLst>
              <a:gd name="T0" fmla="*/ 462689853 w 267"/>
              <a:gd name="T1" fmla="*/ 824929666 h 1186"/>
              <a:gd name="T2" fmla="*/ 0 w 267"/>
              <a:gd name="T3" fmla="*/ 0 h 1186"/>
              <a:gd name="T4" fmla="*/ 0 w 267"/>
              <a:gd name="T5" fmla="*/ 2099498199 h 1186"/>
              <a:gd name="T6" fmla="*/ 486371225 w 267"/>
              <a:gd name="T7" fmla="*/ 1154192774 h 1186"/>
              <a:gd name="T8" fmla="*/ 462689853 w 267"/>
              <a:gd name="T9" fmla="*/ 824929666 h 1186"/>
              <a:gd name="T10" fmla="*/ 0 w 267"/>
              <a:gd name="T11" fmla="*/ 0 h 1186"/>
              <a:gd name="T12" fmla="*/ 267 w 267"/>
              <a:gd name="T13" fmla="*/ 1186 h 11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T10" t="T11" r="T12" b="T13"/>
            <a:pathLst>
              <a:path w="267" h="1186">
                <a:moveTo>
                  <a:pt x="254" y="466"/>
                </a:moveTo>
                <a:lnTo>
                  <a:pt x="0" y="0"/>
                </a:lnTo>
                <a:lnTo>
                  <a:pt x="0" y="1186"/>
                </a:lnTo>
                <a:lnTo>
                  <a:pt x="267" y="652"/>
                </a:lnTo>
                <a:lnTo>
                  <a:pt x="254" y="466"/>
                </a:lnTo>
                <a:close/>
              </a:path>
            </a:pathLst>
          </a:custGeom>
          <a:gradFill rotWithShape="0">
            <a:gsLst>
              <a:gs pos="0">
                <a:srgbClr val="FFFFFF"/>
              </a:gs>
              <a:gs pos="100000">
                <a:srgbClr val="3333CC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38920" name="Rectangle 8"/>
          <p:cNvSpPr>
            <a:spLocks noChangeArrowheads="1"/>
          </p:cNvSpPr>
          <p:nvPr/>
        </p:nvSpPr>
        <p:spPr bwMode="auto">
          <a:xfrm>
            <a:off x="2614613" y="3662238"/>
            <a:ext cx="1296987" cy="1546225"/>
          </a:xfrm>
          <a:prstGeom prst="rect">
            <a:avLst/>
          </a:prstGeom>
          <a:solidFill>
            <a:srgbClr val="3333CC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38921" name="Rectangle 9"/>
          <p:cNvSpPr>
            <a:spLocks noChangeArrowheads="1"/>
          </p:cNvSpPr>
          <p:nvPr/>
        </p:nvSpPr>
        <p:spPr bwMode="auto">
          <a:xfrm>
            <a:off x="2566988" y="3733676"/>
            <a:ext cx="1273175" cy="1536700"/>
          </a:xfrm>
          <a:prstGeom prst="rect">
            <a:avLst/>
          </a:prstGeom>
          <a:solidFill>
            <a:srgbClr val="FFFFFF"/>
          </a:solidFill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38922" name="Line 10"/>
          <p:cNvSpPr>
            <a:spLocks noChangeShapeType="1"/>
          </p:cNvSpPr>
          <p:nvPr/>
        </p:nvSpPr>
        <p:spPr bwMode="auto">
          <a:xfrm>
            <a:off x="2566988" y="4051176"/>
            <a:ext cx="1263650" cy="3175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38923" name="Text Box 11"/>
          <p:cNvSpPr txBox="1">
            <a:spLocks noChangeArrowheads="1"/>
          </p:cNvSpPr>
          <p:nvPr/>
        </p:nvSpPr>
        <p:spPr bwMode="auto">
          <a:xfrm>
            <a:off x="2524125" y="3700338"/>
            <a:ext cx="1408113" cy="16017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800">
                <a:solidFill>
                  <a:srgbClr val="000000"/>
                </a:solidFill>
                <a:latin typeface="Comic Sans MS" pitchFamily="66" charset="0"/>
              </a:rPr>
              <a:t>Aplicação</a:t>
            </a:r>
          </a:p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>
              <a:solidFill>
                <a:srgbClr val="000000"/>
              </a:solidFill>
              <a:latin typeface="Comic Sans MS" pitchFamily="66" charset="0"/>
            </a:endParaRPr>
          </a:p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>
              <a:solidFill>
                <a:srgbClr val="000000"/>
              </a:solidFill>
              <a:latin typeface="Comic Sans MS" pitchFamily="66" charset="0"/>
            </a:endParaRPr>
          </a:p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>
              <a:solidFill>
                <a:srgbClr val="000000"/>
              </a:solidFill>
              <a:latin typeface="Comic Sans MS" pitchFamily="66" charset="0"/>
            </a:endParaRPr>
          </a:p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800">
                <a:solidFill>
                  <a:srgbClr val="000000"/>
                </a:solidFill>
                <a:latin typeface="Comic Sans MS" pitchFamily="66" charset="0"/>
              </a:rPr>
              <a:t>física</a:t>
            </a:r>
          </a:p>
        </p:txBody>
      </p:sp>
      <p:sp>
        <p:nvSpPr>
          <p:cNvPr id="38924" name="Line 12"/>
          <p:cNvSpPr>
            <a:spLocks noChangeShapeType="1"/>
          </p:cNvSpPr>
          <p:nvPr/>
        </p:nvSpPr>
        <p:spPr bwMode="auto">
          <a:xfrm>
            <a:off x="2574925" y="4371851"/>
            <a:ext cx="1263650" cy="3175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38925" name="Line 13"/>
          <p:cNvSpPr>
            <a:spLocks noChangeShapeType="1"/>
          </p:cNvSpPr>
          <p:nvPr/>
        </p:nvSpPr>
        <p:spPr bwMode="auto">
          <a:xfrm>
            <a:off x="2579688" y="4652838"/>
            <a:ext cx="1263650" cy="3175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38926" name="Line 14"/>
          <p:cNvSpPr>
            <a:spLocks noChangeShapeType="1"/>
          </p:cNvSpPr>
          <p:nvPr/>
        </p:nvSpPr>
        <p:spPr bwMode="auto">
          <a:xfrm>
            <a:off x="2579688" y="4929063"/>
            <a:ext cx="1263650" cy="3175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grpSp>
        <p:nvGrpSpPr>
          <p:cNvPr id="38927" name="Group 15"/>
          <p:cNvGrpSpPr>
            <a:grpSpLocks/>
          </p:cNvGrpSpPr>
          <p:nvPr/>
        </p:nvGrpSpPr>
        <p:grpSpPr bwMode="auto">
          <a:xfrm>
            <a:off x="1011238" y="4643313"/>
            <a:ext cx="1477962" cy="301625"/>
            <a:chOff x="637" y="2746"/>
            <a:chExt cx="931" cy="190"/>
          </a:xfrm>
        </p:grpSpPr>
        <p:sp>
          <p:nvSpPr>
            <p:cNvPr id="38928" name="Rectangle 16"/>
            <p:cNvSpPr>
              <a:spLocks noChangeArrowheads="1"/>
            </p:cNvSpPr>
            <p:nvPr/>
          </p:nvSpPr>
          <p:spPr bwMode="auto">
            <a:xfrm>
              <a:off x="650" y="2763"/>
              <a:ext cx="840" cy="162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8929" name="Rectangle 17"/>
            <p:cNvSpPr>
              <a:spLocks noChangeArrowheads="1"/>
            </p:cNvSpPr>
            <p:nvPr/>
          </p:nvSpPr>
          <p:spPr bwMode="auto">
            <a:xfrm>
              <a:off x="1011" y="2746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t</a:t>
              </a:r>
            </a:p>
          </p:txBody>
        </p:sp>
        <p:sp>
          <p:nvSpPr>
            <p:cNvPr id="38930" name="Rectangle 18"/>
            <p:cNvSpPr>
              <a:spLocks noChangeArrowheads="1"/>
            </p:cNvSpPr>
            <p:nvPr/>
          </p:nvSpPr>
          <p:spPr bwMode="auto">
            <a:xfrm>
              <a:off x="825" y="2746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n</a:t>
              </a:r>
            </a:p>
          </p:txBody>
        </p:sp>
        <p:sp>
          <p:nvSpPr>
            <p:cNvPr id="38931" name="Rectangle 19"/>
            <p:cNvSpPr>
              <a:spLocks noChangeArrowheads="1"/>
            </p:cNvSpPr>
            <p:nvPr/>
          </p:nvSpPr>
          <p:spPr bwMode="auto">
            <a:xfrm>
              <a:off x="637" y="2746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l</a:t>
              </a:r>
            </a:p>
          </p:txBody>
        </p:sp>
        <p:sp>
          <p:nvSpPr>
            <p:cNvPr id="38932" name="Rectangle 20"/>
            <p:cNvSpPr>
              <a:spLocks noChangeArrowheads="1"/>
            </p:cNvSpPr>
            <p:nvPr/>
          </p:nvSpPr>
          <p:spPr bwMode="auto">
            <a:xfrm>
              <a:off x="1141" y="2747"/>
              <a:ext cx="428" cy="19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M</a:t>
              </a:r>
            </a:p>
          </p:txBody>
        </p:sp>
        <p:sp>
          <p:nvSpPr>
            <p:cNvPr id="38933" name="Line 21"/>
            <p:cNvSpPr>
              <a:spLocks noChangeShapeType="1"/>
            </p:cNvSpPr>
            <p:nvPr/>
          </p:nvSpPr>
          <p:spPr bwMode="auto">
            <a:xfrm>
              <a:off x="815" y="2763"/>
              <a:ext cx="1" cy="162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8934" name="Line 22"/>
            <p:cNvSpPr>
              <a:spLocks noChangeShapeType="1"/>
            </p:cNvSpPr>
            <p:nvPr/>
          </p:nvSpPr>
          <p:spPr bwMode="auto">
            <a:xfrm>
              <a:off x="995" y="2769"/>
              <a:ext cx="1" cy="154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8935" name="Line 23"/>
            <p:cNvSpPr>
              <a:spLocks noChangeShapeType="1"/>
            </p:cNvSpPr>
            <p:nvPr/>
          </p:nvSpPr>
          <p:spPr bwMode="auto">
            <a:xfrm>
              <a:off x="1187" y="2766"/>
              <a:ext cx="1" cy="15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38936" name="Group 24"/>
          <p:cNvGrpSpPr>
            <a:grpSpLocks/>
          </p:cNvGrpSpPr>
          <p:nvPr/>
        </p:nvGrpSpPr>
        <p:grpSpPr bwMode="auto">
          <a:xfrm>
            <a:off x="1279525" y="4344863"/>
            <a:ext cx="1206500" cy="301625"/>
            <a:chOff x="806" y="2558"/>
            <a:chExt cx="760" cy="190"/>
          </a:xfrm>
        </p:grpSpPr>
        <p:sp>
          <p:nvSpPr>
            <p:cNvPr id="38937" name="Rectangle 25"/>
            <p:cNvSpPr>
              <a:spLocks noChangeArrowheads="1"/>
            </p:cNvSpPr>
            <p:nvPr/>
          </p:nvSpPr>
          <p:spPr bwMode="auto">
            <a:xfrm>
              <a:off x="806" y="2575"/>
              <a:ext cx="682" cy="162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8938" name="Rectangle 26"/>
            <p:cNvSpPr>
              <a:spLocks noChangeArrowheads="1"/>
            </p:cNvSpPr>
            <p:nvPr/>
          </p:nvSpPr>
          <p:spPr bwMode="auto">
            <a:xfrm>
              <a:off x="1009" y="2558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t</a:t>
              </a:r>
            </a:p>
          </p:txBody>
        </p:sp>
        <p:sp>
          <p:nvSpPr>
            <p:cNvPr id="38939" name="Rectangle 27"/>
            <p:cNvSpPr>
              <a:spLocks noChangeArrowheads="1"/>
            </p:cNvSpPr>
            <p:nvPr/>
          </p:nvSpPr>
          <p:spPr bwMode="auto">
            <a:xfrm>
              <a:off x="823" y="2558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n</a:t>
              </a:r>
            </a:p>
          </p:txBody>
        </p:sp>
        <p:sp>
          <p:nvSpPr>
            <p:cNvPr id="38940" name="Rectangle 28"/>
            <p:cNvSpPr>
              <a:spLocks noChangeArrowheads="1"/>
            </p:cNvSpPr>
            <p:nvPr/>
          </p:nvSpPr>
          <p:spPr bwMode="auto">
            <a:xfrm>
              <a:off x="1139" y="2559"/>
              <a:ext cx="428" cy="19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M</a:t>
              </a:r>
            </a:p>
          </p:txBody>
        </p:sp>
        <p:sp>
          <p:nvSpPr>
            <p:cNvPr id="38941" name="Line 29"/>
            <p:cNvSpPr>
              <a:spLocks noChangeShapeType="1"/>
            </p:cNvSpPr>
            <p:nvPr/>
          </p:nvSpPr>
          <p:spPr bwMode="auto">
            <a:xfrm>
              <a:off x="993" y="2581"/>
              <a:ext cx="1" cy="154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8942" name="Line 30"/>
            <p:cNvSpPr>
              <a:spLocks noChangeShapeType="1"/>
            </p:cNvSpPr>
            <p:nvPr/>
          </p:nvSpPr>
          <p:spPr bwMode="auto">
            <a:xfrm>
              <a:off x="1185" y="2578"/>
              <a:ext cx="1" cy="15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38943" name="Group 31"/>
          <p:cNvGrpSpPr>
            <a:grpSpLocks/>
          </p:cNvGrpSpPr>
          <p:nvPr/>
        </p:nvGrpSpPr>
        <p:grpSpPr bwMode="auto">
          <a:xfrm>
            <a:off x="1582738" y="4036888"/>
            <a:ext cx="889000" cy="301625"/>
            <a:chOff x="997" y="2364"/>
            <a:chExt cx="560" cy="190"/>
          </a:xfrm>
        </p:grpSpPr>
        <p:sp>
          <p:nvSpPr>
            <p:cNvPr id="38944" name="Rectangle 32"/>
            <p:cNvSpPr>
              <a:spLocks noChangeArrowheads="1"/>
            </p:cNvSpPr>
            <p:nvPr/>
          </p:nvSpPr>
          <p:spPr bwMode="auto">
            <a:xfrm>
              <a:off x="997" y="2381"/>
              <a:ext cx="482" cy="162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8945" name="Rectangle 33"/>
            <p:cNvSpPr>
              <a:spLocks noChangeArrowheads="1"/>
            </p:cNvSpPr>
            <p:nvPr/>
          </p:nvSpPr>
          <p:spPr bwMode="auto">
            <a:xfrm>
              <a:off x="1000" y="2364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t</a:t>
              </a:r>
            </a:p>
          </p:txBody>
        </p:sp>
        <p:sp>
          <p:nvSpPr>
            <p:cNvPr id="38946" name="Rectangle 34"/>
            <p:cNvSpPr>
              <a:spLocks noChangeArrowheads="1"/>
            </p:cNvSpPr>
            <p:nvPr/>
          </p:nvSpPr>
          <p:spPr bwMode="auto">
            <a:xfrm>
              <a:off x="1130" y="2365"/>
              <a:ext cx="428" cy="19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M</a:t>
              </a:r>
            </a:p>
          </p:txBody>
        </p:sp>
        <p:sp>
          <p:nvSpPr>
            <p:cNvPr id="38947" name="Line 35"/>
            <p:cNvSpPr>
              <a:spLocks noChangeShapeType="1"/>
            </p:cNvSpPr>
            <p:nvPr/>
          </p:nvSpPr>
          <p:spPr bwMode="auto">
            <a:xfrm>
              <a:off x="1176" y="2384"/>
              <a:ext cx="1" cy="15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38948" name="Group 36"/>
          <p:cNvGrpSpPr>
            <a:grpSpLocks/>
          </p:cNvGrpSpPr>
          <p:nvPr/>
        </p:nvGrpSpPr>
        <p:grpSpPr bwMode="auto">
          <a:xfrm>
            <a:off x="1789113" y="3725738"/>
            <a:ext cx="677862" cy="300038"/>
            <a:chOff x="1127" y="2168"/>
            <a:chExt cx="427" cy="189"/>
          </a:xfrm>
        </p:grpSpPr>
        <p:sp>
          <p:nvSpPr>
            <p:cNvPr id="38949" name="Rectangle 37"/>
            <p:cNvSpPr>
              <a:spLocks noChangeArrowheads="1"/>
            </p:cNvSpPr>
            <p:nvPr/>
          </p:nvSpPr>
          <p:spPr bwMode="auto">
            <a:xfrm>
              <a:off x="1164" y="2184"/>
              <a:ext cx="312" cy="162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8950" name="Rectangle 38"/>
            <p:cNvSpPr>
              <a:spLocks noChangeArrowheads="1"/>
            </p:cNvSpPr>
            <p:nvPr/>
          </p:nvSpPr>
          <p:spPr bwMode="auto">
            <a:xfrm>
              <a:off x="1127" y="2168"/>
              <a:ext cx="428" cy="19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M</a:t>
              </a:r>
            </a:p>
          </p:txBody>
        </p:sp>
      </p:grpSp>
      <p:sp>
        <p:nvSpPr>
          <p:cNvPr id="38951" name="Text Box 39"/>
          <p:cNvSpPr txBox="1">
            <a:spLocks noChangeArrowheads="1"/>
          </p:cNvSpPr>
          <p:nvPr/>
        </p:nvSpPr>
        <p:spPr bwMode="auto">
          <a:xfrm>
            <a:off x="6716713" y="3228851"/>
            <a:ext cx="1050925" cy="39846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000">
                <a:solidFill>
                  <a:srgbClr val="3333CC"/>
                </a:solidFill>
                <a:latin typeface="Comic Sans MS" pitchFamily="66" charset="0"/>
              </a:rPr>
              <a:t>destino</a:t>
            </a:r>
          </a:p>
        </p:txBody>
      </p:sp>
      <p:graphicFrame>
        <p:nvGraphicFramePr>
          <p:cNvPr id="38952" name="Object 4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44870092"/>
              </p:ext>
            </p:extLst>
          </p:nvPr>
        </p:nvGraphicFramePr>
        <p:xfrm>
          <a:off x="8120063" y="4159126"/>
          <a:ext cx="646112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7" r:id="rId6" imgW="18192600" imgH="14963760" progId="">
                  <p:embed/>
                </p:oleObj>
              </mc:Choice>
              <mc:Fallback>
                <p:oleObj r:id="rId6" imgW="18192600" imgH="1496376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20063" y="4159126"/>
                        <a:ext cx="646112" cy="533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8953" name="AutoShape 41"/>
          <p:cNvSpPr>
            <a:spLocks noChangeArrowheads="1"/>
          </p:cNvSpPr>
          <p:nvPr/>
        </p:nvSpPr>
        <p:spPr bwMode="auto">
          <a:xfrm>
            <a:off x="7889875" y="3611438"/>
            <a:ext cx="360363" cy="1577975"/>
          </a:xfrm>
          <a:custGeom>
            <a:avLst/>
            <a:gdLst>
              <a:gd name="T0" fmla="*/ 462689853 w 267"/>
              <a:gd name="T1" fmla="*/ 824929666 h 1186"/>
              <a:gd name="T2" fmla="*/ 0 w 267"/>
              <a:gd name="T3" fmla="*/ 0 h 1186"/>
              <a:gd name="T4" fmla="*/ 0 w 267"/>
              <a:gd name="T5" fmla="*/ 2099498199 h 1186"/>
              <a:gd name="T6" fmla="*/ 486371225 w 267"/>
              <a:gd name="T7" fmla="*/ 1154192774 h 1186"/>
              <a:gd name="T8" fmla="*/ 462689853 w 267"/>
              <a:gd name="T9" fmla="*/ 824929666 h 1186"/>
              <a:gd name="T10" fmla="*/ 0 w 267"/>
              <a:gd name="T11" fmla="*/ 0 h 1186"/>
              <a:gd name="T12" fmla="*/ 267 w 267"/>
              <a:gd name="T13" fmla="*/ 1186 h 11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T10" t="T11" r="T12" b="T13"/>
            <a:pathLst>
              <a:path w="267" h="1186">
                <a:moveTo>
                  <a:pt x="254" y="466"/>
                </a:moveTo>
                <a:lnTo>
                  <a:pt x="0" y="0"/>
                </a:lnTo>
                <a:lnTo>
                  <a:pt x="0" y="1186"/>
                </a:lnTo>
                <a:lnTo>
                  <a:pt x="267" y="652"/>
                </a:lnTo>
                <a:lnTo>
                  <a:pt x="254" y="466"/>
                </a:lnTo>
                <a:close/>
              </a:path>
            </a:pathLst>
          </a:custGeom>
          <a:gradFill rotWithShape="0">
            <a:gsLst>
              <a:gs pos="0">
                <a:srgbClr val="FFFFFF"/>
              </a:gs>
              <a:gs pos="100000">
                <a:srgbClr val="3333CC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38954" name="Rectangle 42"/>
          <p:cNvSpPr>
            <a:spLocks noChangeArrowheads="1"/>
          </p:cNvSpPr>
          <p:nvPr/>
        </p:nvSpPr>
        <p:spPr bwMode="auto">
          <a:xfrm>
            <a:off x="6665913" y="3617788"/>
            <a:ext cx="1296987" cy="1546225"/>
          </a:xfrm>
          <a:prstGeom prst="rect">
            <a:avLst/>
          </a:prstGeom>
          <a:solidFill>
            <a:srgbClr val="3333CC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38955" name="Rectangle 43"/>
          <p:cNvSpPr>
            <a:spLocks noChangeArrowheads="1"/>
          </p:cNvSpPr>
          <p:nvPr/>
        </p:nvSpPr>
        <p:spPr bwMode="auto">
          <a:xfrm>
            <a:off x="6618288" y="3689226"/>
            <a:ext cx="1273175" cy="1536700"/>
          </a:xfrm>
          <a:prstGeom prst="rect">
            <a:avLst/>
          </a:prstGeom>
          <a:solidFill>
            <a:srgbClr val="FFFFFF"/>
          </a:solidFill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38956" name="Line 44"/>
          <p:cNvSpPr>
            <a:spLocks noChangeShapeType="1"/>
          </p:cNvSpPr>
          <p:nvPr/>
        </p:nvSpPr>
        <p:spPr bwMode="auto">
          <a:xfrm>
            <a:off x="6618288" y="4006726"/>
            <a:ext cx="1263650" cy="3175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38957" name="Line 45"/>
          <p:cNvSpPr>
            <a:spLocks noChangeShapeType="1"/>
          </p:cNvSpPr>
          <p:nvPr/>
        </p:nvSpPr>
        <p:spPr bwMode="auto">
          <a:xfrm>
            <a:off x="6626225" y="4327401"/>
            <a:ext cx="1263650" cy="3175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38958" name="Line 46"/>
          <p:cNvSpPr>
            <a:spLocks noChangeShapeType="1"/>
          </p:cNvSpPr>
          <p:nvPr/>
        </p:nvSpPr>
        <p:spPr bwMode="auto">
          <a:xfrm>
            <a:off x="6630988" y="4608388"/>
            <a:ext cx="1263650" cy="3175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38959" name="Line 47"/>
          <p:cNvSpPr>
            <a:spLocks noChangeShapeType="1"/>
          </p:cNvSpPr>
          <p:nvPr/>
        </p:nvSpPr>
        <p:spPr bwMode="auto">
          <a:xfrm>
            <a:off x="6630988" y="4884613"/>
            <a:ext cx="1263650" cy="3175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grpSp>
        <p:nvGrpSpPr>
          <p:cNvPr id="38960" name="Group 48"/>
          <p:cNvGrpSpPr>
            <a:grpSpLocks/>
          </p:cNvGrpSpPr>
          <p:nvPr/>
        </p:nvGrpSpPr>
        <p:grpSpPr bwMode="auto">
          <a:xfrm>
            <a:off x="5062538" y="4598863"/>
            <a:ext cx="1477962" cy="301625"/>
            <a:chOff x="3189" y="2718"/>
            <a:chExt cx="931" cy="190"/>
          </a:xfrm>
        </p:grpSpPr>
        <p:sp>
          <p:nvSpPr>
            <p:cNvPr id="38961" name="Rectangle 49"/>
            <p:cNvSpPr>
              <a:spLocks noChangeArrowheads="1"/>
            </p:cNvSpPr>
            <p:nvPr/>
          </p:nvSpPr>
          <p:spPr bwMode="auto">
            <a:xfrm>
              <a:off x="3202" y="2735"/>
              <a:ext cx="840" cy="162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8962" name="Rectangle 50"/>
            <p:cNvSpPr>
              <a:spLocks noChangeArrowheads="1"/>
            </p:cNvSpPr>
            <p:nvPr/>
          </p:nvSpPr>
          <p:spPr bwMode="auto">
            <a:xfrm>
              <a:off x="3563" y="2718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t</a:t>
              </a:r>
            </a:p>
          </p:txBody>
        </p:sp>
        <p:sp>
          <p:nvSpPr>
            <p:cNvPr id="38963" name="Rectangle 51"/>
            <p:cNvSpPr>
              <a:spLocks noChangeArrowheads="1"/>
            </p:cNvSpPr>
            <p:nvPr/>
          </p:nvSpPr>
          <p:spPr bwMode="auto">
            <a:xfrm>
              <a:off x="3377" y="2718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n</a:t>
              </a:r>
            </a:p>
          </p:txBody>
        </p:sp>
        <p:sp>
          <p:nvSpPr>
            <p:cNvPr id="38964" name="Rectangle 52"/>
            <p:cNvSpPr>
              <a:spLocks noChangeArrowheads="1"/>
            </p:cNvSpPr>
            <p:nvPr/>
          </p:nvSpPr>
          <p:spPr bwMode="auto">
            <a:xfrm>
              <a:off x="3189" y="2718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l</a:t>
              </a:r>
            </a:p>
          </p:txBody>
        </p:sp>
        <p:sp>
          <p:nvSpPr>
            <p:cNvPr id="38965" name="Rectangle 53"/>
            <p:cNvSpPr>
              <a:spLocks noChangeArrowheads="1"/>
            </p:cNvSpPr>
            <p:nvPr/>
          </p:nvSpPr>
          <p:spPr bwMode="auto">
            <a:xfrm>
              <a:off x="3693" y="2719"/>
              <a:ext cx="428" cy="19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M</a:t>
              </a:r>
            </a:p>
          </p:txBody>
        </p:sp>
        <p:sp>
          <p:nvSpPr>
            <p:cNvPr id="38966" name="Line 54"/>
            <p:cNvSpPr>
              <a:spLocks noChangeShapeType="1"/>
            </p:cNvSpPr>
            <p:nvPr/>
          </p:nvSpPr>
          <p:spPr bwMode="auto">
            <a:xfrm>
              <a:off x="3367" y="2735"/>
              <a:ext cx="1" cy="162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8967" name="Line 55"/>
            <p:cNvSpPr>
              <a:spLocks noChangeShapeType="1"/>
            </p:cNvSpPr>
            <p:nvPr/>
          </p:nvSpPr>
          <p:spPr bwMode="auto">
            <a:xfrm>
              <a:off x="3547" y="2741"/>
              <a:ext cx="1" cy="154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8968" name="Line 56"/>
            <p:cNvSpPr>
              <a:spLocks noChangeShapeType="1"/>
            </p:cNvSpPr>
            <p:nvPr/>
          </p:nvSpPr>
          <p:spPr bwMode="auto">
            <a:xfrm>
              <a:off x="3739" y="2738"/>
              <a:ext cx="1" cy="15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38969" name="Group 57"/>
          <p:cNvGrpSpPr>
            <a:grpSpLocks/>
          </p:cNvGrpSpPr>
          <p:nvPr/>
        </p:nvGrpSpPr>
        <p:grpSpPr bwMode="auto">
          <a:xfrm>
            <a:off x="5330825" y="4300413"/>
            <a:ext cx="1206500" cy="301625"/>
            <a:chOff x="3358" y="2530"/>
            <a:chExt cx="760" cy="190"/>
          </a:xfrm>
        </p:grpSpPr>
        <p:sp>
          <p:nvSpPr>
            <p:cNvPr id="38970" name="Rectangle 58"/>
            <p:cNvSpPr>
              <a:spLocks noChangeArrowheads="1"/>
            </p:cNvSpPr>
            <p:nvPr/>
          </p:nvSpPr>
          <p:spPr bwMode="auto">
            <a:xfrm>
              <a:off x="3358" y="2547"/>
              <a:ext cx="682" cy="162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8971" name="Rectangle 59"/>
            <p:cNvSpPr>
              <a:spLocks noChangeArrowheads="1"/>
            </p:cNvSpPr>
            <p:nvPr/>
          </p:nvSpPr>
          <p:spPr bwMode="auto">
            <a:xfrm>
              <a:off x="3561" y="2530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t</a:t>
              </a:r>
            </a:p>
          </p:txBody>
        </p:sp>
        <p:sp>
          <p:nvSpPr>
            <p:cNvPr id="38972" name="Rectangle 60"/>
            <p:cNvSpPr>
              <a:spLocks noChangeArrowheads="1"/>
            </p:cNvSpPr>
            <p:nvPr/>
          </p:nvSpPr>
          <p:spPr bwMode="auto">
            <a:xfrm>
              <a:off x="3375" y="2530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n</a:t>
              </a:r>
            </a:p>
          </p:txBody>
        </p:sp>
        <p:sp>
          <p:nvSpPr>
            <p:cNvPr id="38973" name="Rectangle 61"/>
            <p:cNvSpPr>
              <a:spLocks noChangeArrowheads="1"/>
            </p:cNvSpPr>
            <p:nvPr/>
          </p:nvSpPr>
          <p:spPr bwMode="auto">
            <a:xfrm>
              <a:off x="3691" y="2531"/>
              <a:ext cx="428" cy="19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M</a:t>
              </a:r>
            </a:p>
          </p:txBody>
        </p:sp>
        <p:sp>
          <p:nvSpPr>
            <p:cNvPr id="38974" name="Line 62"/>
            <p:cNvSpPr>
              <a:spLocks noChangeShapeType="1"/>
            </p:cNvSpPr>
            <p:nvPr/>
          </p:nvSpPr>
          <p:spPr bwMode="auto">
            <a:xfrm>
              <a:off x="3545" y="2553"/>
              <a:ext cx="1" cy="154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8975" name="Line 63"/>
            <p:cNvSpPr>
              <a:spLocks noChangeShapeType="1"/>
            </p:cNvSpPr>
            <p:nvPr/>
          </p:nvSpPr>
          <p:spPr bwMode="auto">
            <a:xfrm>
              <a:off x="3737" y="2550"/>
              <a:ext cx="1" cy="15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38976" name="Group 64"/>
          <p:cNvGrpSpPr>
            <a:grpSpLocks/>
          </p:cNvGrpSpPr>
          <p:nvPr/>
        </p:nvGrpSpPr>
        <p:grpSpPr bwMode="auto">
          <a:xfrm>
            <a:off x="5634038" y="3992438"/>
            <a:ext cx="889000" cy="301625"/>
            <a:chOff x="3549" y="2336"/>
            <a:chExt cx="560" cy="190"/>
          </a:xfrm>
        </p:grpSpPr>
        <p:sp>
          <p:nvSpPr>
            <p:cNvPr id="38977" name="Rectangle 65"/>
            <p:cNvSpPr>
              <a:spLocks noChangeArrowheads="1"/>
            </p:cNvSpPr>
            <p:nvPr/>
          </p:nvSpPr>
          <p:spPr bwMode="auto">
            <a:xfrm>
              <a:off x="3549" y="2353"/>
              <a:ext cx="482" cy="162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8978" name="Rectangle 66"/>
            <p:cNvSpPr>
              <a:spLocks noChangeArrowheads="1"/>
            </p:cNvSpPr>
            <p:nvPr/>
          </p:nvSpPr>
          <p:spPr bwMode="auto">
            <a:xfrm>
              <a:off x="3552" y="2336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t</a:t>
              </a:r>
            </a:p>
          </p:txBody>
        </p:sp>
        <p:sp>
          <p:nvSpPr>
            <p:cNvPr id="38979" name="Rectangle 67"/>
            <p:cNvSpPr>
              <a:spLocks noChangeArrowheads="1"/>
            </p:cNvSpPr>
            <p:nvPr/>
          </p:nvSpPr>
          <p:spPr bwMode="auto">
            <a:xfrm>
              <a:off x="3682" y="2337"/>
              <a:ext cx="428" cy="19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M</a:t>
              </a:r>
            </a:p>
          </p:txBody>
        </p:sp>
        <p:sp>
          <p:nvSpPr>
            <p:cNvPr id="38980" name="Line 68"/>
            <p:cNvSpPr>
              <a:spLocks noChangeShapeType="1"/>
            </p:cNvSpPr>
            <p:nvPr/>
          </p:nvSpPr>
          <p:spPr bwMode="auto">
            <a:xfrm>
              <a:off x="3728" y="2356"/>
              <a:ext cx="1" cy="15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38981" name="Group 69"/>
          <p:cNvGrpSpPr>
            <a:grpSpLocks/>
          </p:cNvGrpSpPr>
          <p:nvPr/>
        </p:nvGrpSpPr>
        <p:grpSpPr bwMode="auto">
          <a:xfrm>
            <a:off x="5840413" y="3681288"/>
            <a:ext cx="677862" cy="300038"/>
            <a:chOff x="3679" y="2140"/>
            <a:chExt cx="427" cy="189"/>
          </a:xfrm>
        </p:grpSpPr>
        <p:sp>
          <p:nvSpPr>
            <p:cNvPr id="38982" name="Rectangle 70"/>
            <p:cNvSpPr>
              <a:spLocks noChangeArrowheads="1"/>
            </p:cNvSpPr>
            <p:nvPr/>
          </p:nvSpPr>
          <p:spPr bwMode="auto">
            <a:xfrm>
              <a:off x="3716" y="2156"/>
              <a:ext cx="312" cy="162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8983" name="Rectangle 71"/>
            <p:cNvSpPr>
              <a:spLocks noChangeArrowheads="1"/>
            </p:cNvSpPr>
            <p:nvPr/>
          </p:nvSpPr>
          <p:spPr bwMode="auto">
            <a:xfrm>
              <a:off x="3679" y="2140"/>
              <a:ext cx="428" cy="19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M</a:t>
              </a:r>
            </a:p>
          </p:txBody>
        </p:sp>
      </p:grpSp>
      <p:sp>
        <p:nvSpPr>
          <p:cNvPr id="38984" name="Text Box 72"/>
          <p:cNvSpPr txBox="1">
            <a:spLocks noChangeArrowheads="1"/>
          </p:cNvSpPr>
          <p:nvPr/>
        </p:nvSpPr>
        <p:spPr bwMode="auto">
          <a:xfrm>
            <a:off x="6572250" y="3654301"/>
            <a:ext cx="1408113" cy="160178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800">
                <a:solidFill>
                  <a:srgbClr val="000000"/>
                </a:solidFill>
                <a:latin typeface="Comic Sans MS" pitchFamily="66" charset="0"/>
              </a:rPr>
              <a:t>Aplicação</a:t>
            </a:r>
          </a:p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>
              <a:solidFill>
                <a:srgbClr val="000000"/>
              </a:solidFill>
              <a:latin typeface="Comic Sans MS" pitchFamily="66" charset="0"/>
            </a:endParaRPr>
          </a:p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>
              <a:solidFill>
                <a:srgbClr val="000000"/>
              </a:solidFill>
              <a:latin typeface="Comic Sans MS" pitchFamily="66" charset="0"/>
            </a:endParaRPr>
          </a:p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>
              <a:solidFill>
                <a:srgbClr val="000000"/>
              </a:solidFill>
              <a:latin typeface="Comic Sans MS" pitchFamily="66" charset="0"/>
            </a:endParaRPr>
          </a:p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800">
                <a:solidFill>
                  <a:srgbClr val="000000"/>
                </a:solidFill>
                <a:latin typeface="Comic Sans MS" pitchFamily="66" charset="0"/>
              </a:rPr>
              <a:t>física</a:t>
            </a:r>
          </a:p>
        </p:txBody>
      </p:sp>
      <p:sp>
        <p:nvSpPr>
          <p:cNvPr id="38985" name="Text Box 73"/>
          <p:cNvSpPr txBox="1">
            <a:spLocks noChangeArrowheads="1"/>
          </p:cNvSpPr>
          <p:nvPr/>
        </p:nvSpPr>
        <p:spPr bwMode="auto">
          <a:xfrm>
            <a:off x="754063" y="838200"/>
            <a:ext cx="7232471" cy="2587504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b="1" dirty="0">
                <a:solidFill>
                  <a:srgbClr val="000000"/>
                </a:solidFill>
              </a:rPr>
              <a:t> Exemplo de Protocolo: Enlace Simples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pt-BR" sz="2400" b="1" dirty="0" smtClean="0">
              <a:solidFill>
                <a:srgbClr val="000000"/>
              </a:solidFill>
            </a:endParaRP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400" b="1" dirty="0" smtClean="0">
                <a:solidFill>
                  <a:srgbClr val="000000"/>
                </a:solidFill>
              </a:rPr>
              <a:t>(</a:t>
            </a:r>
            <a:r>
              <a:rPr lang="pt-BR" sz="2400" b="1" dirty="0">
                <a:solidFill>
                  <a:srgbClr val="000000"/>
                </a:solidFill>
              </a:rPr>
              <a:t>transferência de um </a:t>
            </a:r>
            <a:r>
              <a:rPr lang="pt-BR" sz="2400" b="1" dirty="0">
                <a:solidFill>
                  <a:srgbClr val="FF0000"/>
                </a:solidFill>
              </a:rPr>
              <a:t>CARACTER</a:t>
            </a:r>
            <a:r>
              <a:rPr lang="pt-BR" sz="2400" b="1" dirty="0">
                <a:solidFill>
                  <a:srgbClr val="000000"/>
                </a:solidFill>
              </a:rPr>
              <a:t> entre 2 computadores</a:t>
            </a:r>
            <a:r>
              <a:rPr lang="pt-BR" sz="2400" b="1" dirty="0" smtClean="0">
                <a:solidFill>
                  <a:srgbClr val="000000"/>
                </a:solidFill>
              </a:rPr>
              <a:t>)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pt-BR" sz="2400" b="1" dirty="0">
              <a:solidFill>
                <a:srgbClr val="000000"/>
              </a:solidFill>
            </a:endParaRP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400" u="sng" dirty="0">
                <a:solidFill>
                  <a:srgbClr val="000000"/>
                </a:solidFill>
              </a:rPr>
              <a:t>Hipóteses</a:t>
            </a:r>
            <a:r>
              <a:rPr lang="pt-BR" sz="2400" dirty="0">
                <a:solidFill>
                  <a:srgbClr val="000000"/>
                </a:solidFill>
              </a:rPr>
              <a:t>: transmissão </a:t>
            </a:r>
            <a:r>
              <a:rPr lang="pt-BR" sz="2400" b="1" dirty="0">
                <a:solidFill>
                  <a:srgbClr val="000000"/>
                </a:solidFill>
              </a:rPr>
              <a:t>simplex</a:t>
            </a:r>
            <a:r>
              <a:rPr lang="pt-BR" sz="2400" dirty="0">
                <a:solidFill>
                  <a:srgbClr val="000000"/>
                </a:solidFill>
              </a:rPr>
              <a:t> em meio </a:t>
            </a:r>
            <a:r>
              <a:rPr lang="pt-BR" sz="2400" b="1" dirty="0">
                <a:solidFill>
                  <a:srgbClr val="000000"/>
                </a:solidFill>
              </a:rPr>
              <a:t>ideal</a:t>
            </a:r>
            <a:r>
              <a:rPr lang="pt-BR" sz="2400" dirty="0">
                <a:solidFill>
                  <a:srgbClr val="000000"/>
                </a:solidFill>
              </a:rPr>
              <a:t>, 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400" b="1" dirty="0">
                <a:solidFill>
                  <a:srgbClr val="000000"/>
                </a:solidFill>
              </a:rPr>
              <a:t>(sem erro)</a:t>
            </a:r>
            <a:r>
              <a:rPr lang="pt-BR" sz="2400" dirty="0">
                <a:solidFill>
                  <a:srgbClr val="000000"/>
                </a:solidFill>
              </a:rPr>
              <a:t> e buffer </a:t>
            </a:r>
            <a:r>
              <a:rPr lang="pt-BR" sz="2400" b="1" dirty="0">
                <a:solidFill>
                  <a:srgbClr val="000000"/>
                </a:solidFill>
              </a:rPr>
              <a:t>infinito</a:t>
            </a:r>
            <a:r>
              <a:rPr lang="pt-BR" sz="2400" dirty="0">
                <a:solidFill>
                  <a:srgbClr val="000000"/>
                </a:solidFill>
              </a:rPr>
              <a:t> no receptor.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pt-BR" sz="2400" b="1" dirty="0">
              <a:solidFill>
                <a:srgbClr val="000000"/>
              </a:solidFill>
            </a:endParaRPr>
          </a:p>
        </p:txBody>
      </p:sp>
      <p:sp>
        <p:nvSpPr>
          <p:cNvPr id="38986" name="Line 74"/>
          <p:cNvSpPr>
            <a:spLocks noChangeShapeType="1"/>
          </p:cNvSpPr>
          <p:nvPr/>
        </p:nvSpPr>
        <p:spPr bwMode="auto">
          <a:xfrm>
            <a:off x="3143250" y="4070226"/>
            <a:ext cx="214313" cy="857250"/>
          </a:xfrm>
          <a:prstGeom prst="line">
            <a:avLst/>
          </a:prstGeom>
          <a:noFill/>
          <a:ln w="28440">
            <a:solidFill>
              <a:srgbClr val="FF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38987" name="Line 75"/>
          <p:cNvSpPr>
            <a:spLocks noChangeShapeType="1"/>
          </p:cNvSpPr>
          <p:nvPr/>
        </p:nvSpPr>
        <p:spPr bwMode="auto">
          <a:xfrm flipV="1">
            <a:off x="7072313" y="3997201"/>
            <a:ext cx="357187" cy="860425"/>
          </a:xfrm>
          <a:prstGeom prst="line">
            <a:avLst/>
          </a:prstGeom>
          <a:noFill/>
          <a:ln w="28440">
            <a:solidFill>
              <a:srgbClr val="FF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grpSp>
        <p:nvGrpSpPr>
          <p:cNvPr id="77" name="Group 76"/>
          <p:cNvGrpSpPr>
            <a:grpSpLocks/>
          </p:cNvGrpSpPr>
          <p:nvPr/>
        </p:nvGrpSpPr>
        <p:grpSpPr bwMode="auto">
          <a:xfrm>
            <a:off x="5239469" y="5872932"/>
            <a:ext cx="881062" cy="498475"/>
            <a:chOff x="2999" y="3735"/>
            <a:chExt cx="555" cy="314"/>
          </a:xfrm>
        </p:grpSpPr>
        <p:sp>
          <p:nvSpPr>
            <p:cNvPr id="78" name="Rectangle 77"/>
            <p:cNvSpPr>
              <a:spLocks noChangeArrowheads="1"/>
            </p:cNvSpPr>
            <p:nvPr/>
          </p:nvSpPr>
          <p:spPr bwMode="auto">
            <a:xfrm>
              <a:off x="2999" y="3780"/>
              <a:ext cx="556" cy="268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79" name="Rectangle 78"/>
            <p:cNvSpPr>
              <a:spLocks noChangeArrowheads="1"/>
            </p:cNvSpPr>
            <p:nvPr/>
          </p:nvSpPr>
          <p:spPr bwMode="auto">
            <a:xfrm>
              <a:off x="3329" y="3735"/>
              <a:ext cx="124" cy="305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80" name="Rectangle 79"/>
            <p:cNvSpPr>
              <a:spLocks noChangeArrowheads="1"/>
            </p:cNvSpPr>
            <p:nvPr/>
          </p:nvSpPr>
          <p:spPr bwMode="auto">
            <a:xfrm>
              <a:off x="3206" y="3735"/>
              <a:ext cx="124" cy="305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81" name="Rectangle 80"/>
            <p:cNvSpPr>
              <a:spLocks noChangeArrowheads="1"/>
            </p:cNvSpPr>
            <p:nvPr/>
          </p:nvSpPr>
          <p:spPr bwMode="auto">
            <a:xfrm>
              <a:off x="3044" y="3735"/>
              <a:ext cx="505" cy="315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 b="1">
                  <a:solidFill>
                    <a:srgbClr val="000000"/>
                  </a:solidFill>
                  <a:latin typeface="Comic Sans MS" pitchFamily="66" charset="0"/>
                </a:rPr>
                <a:t>“A”</a:t>
              </a:r>
            </a:p>
          </p:txBody>
        </p:sp>
      </p:grpSp>
      <p:sp>
        <p:nvSpPr>
          <p:cNvPr id="82" name="Line 81"/>
          <p:cNvSpPr>
            <a:spLocks noChangeShapeType="1"/>
          </p:cNvSpPr>
          <p:nvPr/>
        </p:nvSpPr>
        <p:spPr bwMode="auto">
          <a:xfrm>
            <a:off x="3621806" y="6087244"/>
            <a:ext cx="1357313" cy="71438"/>
          </a:xfrm>
          <a:prstGeom prst="line">
            <a:avLst/>
          </a:prstGeom>
          <a:noFill/>
          <a:ln w="28440">
            <a:solidFill>
              <a:srgbClr val="FF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83" name="Line 82"/>
          <p:cNvSpPr>
            <a:spLocks noChangeShapeType="1"/>
          </p:cNvSpPr>
          <p:nvPr/>
        </p:nvSpPr>
        <p:spPr bwMode="auto">
          <a:xfrm flipV="1">
            <a:off x="6264994" y="6085657"/>
            <a:ext cx="1357312" cy="74612"/>
          </a:xfrm>
          <a:prstGeom prst="line">
            <a:avLst/>
          </a:prstGeom>
          <a:noFill/>
          <a:ln w="28440">
            <a:solidFill>
              <a:srgbClr val="FF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84" name="Line 83"/>
          <p:cNvSpPr>
            <a:spLocks noChangeShapeType="1"/>
          </p:cNvSpPr>
          <p:nvPr/>
        </p:nvSpPr>
        <p:spPr bwMode="auto">
          <a:xfrm>
            <a:off x="3621806" y="5015682"/>
            <a:ext cx="46038" cy="1071562"/>
          </a:xfrm>
          <a:prstGeom prst="line">
            <a:avLst/>
          </a:prstGeom>
          <a:noFill/>
          <a:ln w="28440">
            <a:solidFill>
              <a:srgbClr val="FF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85" name="Line 84"/>
          <p:cNvSpPr>
            <a:spLocks noChangeShapeType="1"/>
          </p:cNvSpPr>
          <p:nvPr/>
        </p:nvSpPr>
        <p:spPr bwMode="auto">
          <a:xfrm flipV="1">
            <a:off x="7622306" y="5014094"/>
            <a:ext cx="46038" cy="1003300"/>
          </a:xfrm>
          <a:prstGeom prst="line">
            <a:avLst/>
          </a:prstGeom>
          <a:noFill/>
          <a:ln w="28440">
            <a:solidFill>
              <a:srgbClr val="FF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6747878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1"/>
          <p:cNvGrpSpPr>
            <a:grpSpLocks/>
          </p:cNvGrpSpPr>
          <p:nvPr/>
        </p:nvGrpSpPr>
        <p:grpSpPr bwMode="auto">
          <a:xfrm>
            <a:off x="251520" y="400051"/>
            <a:ext cx="4190777" cy="6050805"/>
            <a:chOff x="672" y="156"/>
            <a:chExt cx="4416" cy="4015"/>
          </a:xfrm>
        </p:grpSpPr>
        <p:sp>
          <p:nvSpPr>
            <p:cNvPr id="4" name="Rectangle 2"/>
            <p:cNvSpPr>
              <a:spLocks noChangeArrowheads="1"/>
            </p:cNvSpPr>
            <p:nvPr/>
          </p:nvSpPr>
          <p:spPr bwMode="auto">
            <a:xfrm>
              <a:off x="672" y="156"/>
              <a:ext cx="4416" cy="40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" name="Rectangle 3"/>
            <p:cNvSpPr>
              <a:spLocks noChangeArrowheads="1"/>
            </p:cNvSpPr>
            <p:nvPr/>
          </p:nvSpPr>
          <p:spPr bwMode="auto">
            <a:xfrm>
              <a:off x="1119" y="163"/>
              <a:ext cx="2126" cy="21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200" b="1">
                  <a:solidFill>
                    <a:srgbClr val="000000"/>
                  </a:solidFill>
                </a:rPr>
                <a:t>Protocolo de Enlace Simples</a:t>
              </a:r>
            </a:p>
          </p:txBody>
        </p:sp>
        <p:sp>
          <p:nvSpPr>
            <p:cNvPr id="6" name="Rectangle 4"/>
            <p:cNvSpPr>
              <a:spLocks noChangeArrowheads="1"/>
            </p:cNvSpPr>
            <p:nvPr/>
          </p:nvSpPr>
          <p:spPr bwMode="auto">
            <a:xfrm>
              <a:off x="1026" y="346"/>
              <a:ext cx="2177" cy="17"/>
            </a:xfrm>
            <a:prstGeom prst="rect">
              <a:avLst/>
            </a:prstGeom>
            <a:solidFill>
              <a:srgbClr val="00000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7" name="Rectangle 5"/>
            <p:cNvSpPr>
              <a:spLocks noChangeArrowheads="1"/>
            </p:cNvSpPr>
            <p:nvPr/>
          </p:nvSpPr>
          <p:spPr bwMode="auto">
            <a:xfrm>
              <a:off x="3244" y="163"/>
              <a:ext cx="45" cy="21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2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8" name="Rectangle 6"/>
            <p:cNvSpPr>
              <a:spLocks noChangeArrowheads="1"/>
            </p:cNvSpPr>
            <p:nvPr/>
          </p:nvSpPr>
          <p:spPr bwMode="auto">
            <a:xfrm>
              <a:off x="703" y="3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9" name="Rectangle 7"/>
            <p:cNvSpPr>
              <a:spLocks noChangeArrowheads="1"/>
            </p:cNvSpPr>
            <p:nvPr/>
          </p:nvSpPr>
          <p:spPr bwMode="auto">
            <a:xfrm>
              <a:off x="703" y="52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0" name="Rectangle 8"/>
            <p:cNvSpPr>
              <a:spLocks noChangeArrowheads="1"/>
            </p:cNvSpPr>
            <p:nvPr/>
          </p:nvSpPr>
          <p:spPr bwMode="auto">
            <a:xfrm>
              <a:off x="703" y="67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1" name="Rectangle 9"/>
            <p:cNvSpPr>
              <a:spLocks noChangeArrowheads="1"/>
            </p:cNvSpPr>
            <p:nvPr/>
          </p:nvSpPr>
          <p:spPr bwMode="auto">
            <a:xfrm>
              <a:off x="1066" y="676"/>
              <a:ext cx="31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TIPO</a:t>
              </a:r>
            </a:p>
          </p:txBody>
        </p:sp>
        <p:sp>
          <p:nvSpPr>
            <p:cNvPr id="12" name="Rectangle 10"/>
            <p:cNvSpPr>
              <a:spLocks noChangeArrowheads="1"/>
            </p:cNvSpPr>
            <p:nvPr/>
          </p:nvSpPr>
          <p:spPr bwMode="auto">
            <a:xfrm>
              <a:off x="1373" y="67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3" name="Rectangle 11"/>
            <p:cNvSpPr>
              <a:spLocks noChangeArrowheads="1"/>
            </p:cNvSpPr>
            <p:nvPr/>
          </p:nvSpPr>
          <p:spPr bwMode="auto">
            <a:xfrm>
              <a:off x="1434" y="676"/>
              <a:ext cx="1248" cy="155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 dirty="0">
                  <a:solidFill>
                    <a:srgbClr val="000000"/>
                  </a:solidFill>
                </a:rPr>
                <a:t> </a:t>
              </a:r>
              <a:r>
                <a:rPr lang="en-US" sz="1600" b="1" dirty="0" smtClean="0">
                  <a:solidFill>
                    <a:srgbClr val="000000"/>
                  </a:solidFill>
                </a:rPr>
                <a:t> Dados</a:t>
              </a:r>
              <a:r>
                <a:rPr lang="en-US" sz="1600" b="1" dirty="0">
                  <a:solidFill>
                    <a:srgbClr val="000000"/>
                  </a:solidFill>
                </a:rPr>
                <a:t>: byte;</a:t>
              </a:r>
            </a:p>
          </p:txBody>
        </p:sp>
        <p:sp>
          <p:nvSpPr>
            <p:cNvPr id="14" name="Rectangle 12"/>
            <p:cNvSpPr>
              <a:spLocks noChangeArrowheads="1"/>
            </p:cNvSpPr>
            <p:nvPr/>
          </p:nvSpPr>
          <p:spPr bwMode="auto">
            <a:xfrm>
              <a:off x="2146" y="7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5" name="Rectangle 13"/>
            <p:cNvSpPr>
              <a:spLocks noChangeArrowheads="1"/>
            </p:cNvSpPr>
            <p:nvPr/>
          </p:nvSpPr>
          <p:spPr bwMode="auto">
            <a:xfrm>
              <a:off x="703" y="82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6" name="Rectangle 14"/>
            <p:cNvSpPr>
              <a:spLocks noChangeArrowheads="1"/>
            </p:cNvSpPr>
            <p:nvPr/>
          </p:nvSpPr>
          <p:spPr bwMode="auto">
            <a:xfrm>
              <a:off x="703" y="98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7" name="Rectangle 15"/>
            <p:cNvSpPr>
              <a:spLocks noChangeArrowheads="1"/>
            </p:cNvSpPr>
            <p:nvPr/>
          </p:nvSpPr>
          <p:spPr bwMode="auto">
            <a:xfrm>
              <a:off x="1057" y="98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8" name="Rectangle 16"/>
            <p:cNvSpPr>
              <a:spLocks noChangeArrowheads="1"/>
            </p:cNvSpPr>
            <p:nvPr/>
          </p:nvSpPr>
          <p:spPr bwMode="auto">
            <a:xfrm>
              <a:off x="1410" y="98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9" name="Rectangle 17"/>
            <p:cNvSpPr>
              <a:spLocks noChangeArrowheads="1"/>
            </p:cNvSpPr>
            <p:nvPr/>
          </p:nvSpPr>
          <p:spPr bwMode="auto">
            <a:xfrm>
              <a:off x="703" y="113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20" name="Rectangle 18"/>
            <p:cNvSpPr>
              <a:spLocks noChangeArrowheads="1"/>
            </p:cNvSpPr>
            <p:nvPr/>
          </p:nvSpPr>
          <p:spPr bwMode="auto">
            <a:xfrm>
              <a:off x="1057" y="113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21" name="Rectangle 19"/>
            <p:cNvSpPr>
              <a:spLocks noChangeArrowheads="1"/>
            </p:cNvSpPr>
            <p:nvPr/>
          </p:nvSpPr>
          <p:spPr bwMode="auto">
            <a:xfrm>
              <a:off x="1410" y="113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22" name="Rectangle 20"/>
            <p:cNvSpPr>
              <a:spLocks noChangeArrowheads="1"/>
            </p:cNvSpPr>
            <p:nvPr/>
          </p:nvSpPr>
          <p:spPr bwMode="auto">
            <a:xfrm>
              <a:off x="1764" y="113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23" name="Rectangle 21"/>
            <p:cNvSpPr>
              <a:spLocks noChangeArrowheads="1"/>
            </p:cNvSpPr>
            <p:nvPr/>
          </p:nvSpPr>
          <p:spPr bwMode="auto">
            <a:xfrm>
              <a:off x="2118" y="113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24" name="Rectangle 22"/>
            <p:cNvSpPr>
              <a:spLocks noChangeArrowheads="1"/>
            </p:cNvSpPr>
            <p:nvPr/>
          </p:nvSpPr>
          <p:spPr bwMode="auto">
            <a:xfrm>
              <a:off x="2472" y="113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25" name="Rectangle 23"/>
            <p:cNvSpPr>
              <a:spLocks noChangeArrowheads="1"/>
            </p:cNvSpPr>
            <p:nvPr/>
          </p:nvSpPr>
          <p:spPr bwMode="auto">
            <a:xfrm>
              <a:off x="2825" y="113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26" name="Rectangle 24"/>
            <p:cNvSpPr>
              <a:spLocks noChangeArrowheads="1"/>
            </p:cNvSpPr>
            <p:nvPr/>
          </p:nvSpPr>
          <p:spPr bwMode="auto">
            <a:xfrm>
              <a:off x="703" y="128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27" name="Rectangle 25"/>
            <p:cNvSpPr>
              <a:spLocks noChangeArrowheads="1"/>
            </p:cNvSpPr>
            <p:nvPr/>
          </p:nvSpPr>
          <p:spPr bwMode="auto">
            <a:xfrm>
              <a:off x="703" y="143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28" name="Rectangle 26"/>
            <p:cNvSpPr>
              <a:spLocks noChangeArrowheads="1"/>
            </p:cNvSpPr>
            <p:nvPr/>
          </p:nvSpPr>
          <p:spPr bwMode="auto">
            <a:xfrm>
              <a:off x="703" y="1587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29" name="Rectangle 27"/>
            <p:cNvSpPr>
              <a:spLocks noChangeArrowheads="1"/>
            </p:cNvSpPr>
            <p:nvPr/>
          </p:nvSpPr>
          <p:spPr bwMode="auto">
            <a:xfrm>
              <a:off x="703" y="1739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30" name="Rectangle 28"/>
            <p:cNvSpPr>
              <a:spLocks noChangeArrowheads="1"/>
            </p:cNvSpPr>
            <p:nvPr/>
          </p:nvSpPr>
          <p:spPr bwMode="auto">
            <a:xfrm>
              <a:off x="1057" y="1739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31" name="Rectangle 29"/>
            <p:cNvSpPr>
              <a:spLocks noChangeArrowheads="1"/>
            </p:cNvSpPr>
            <p:nvPr/>
          </p:nvSpPr>
          <p:spPr bwMode="auto">
            <a:xfrm>
              <a:off x="1410" y="1739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32" name="Rectangle 30"/>
            <p:cNvSpPr>
              <a:spLocks noChangeArrowheads="1"/>
            </p:cNvSpPr>
            <p:nvPr/>
          </p:nvSpPr>
          <p:spPr bwMode="auto">
            <a:xfrm>
              <a:off x="1764" y="1739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33" name="Rectangle 31"/>
            <p:cNvSpPr>
              <a:spLocks noChangeArrowheads="1"/>
            </p:cNvSpPr>
            <p:nvPr/>
          </p:nvSpPr>
          <p:spPr bwMode="auto">
            <a:xfrm>
              <a:off x="2118" y="1739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34" name="Rectangle 32"/>
            <p:cNvSpPr>
              <a:spLocks noChangeArrowheads="1"/>
            </p:cNvSpPr>
            <p:nvPr/>
          </p:nvSpPr>
          <p:spPr bwMode="auto">
            <a:xfrm>
              <a:off x="2472" y="1739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35" name="Rectangle 33"/>
            <p:cNvSpPr>
              <a:spLocks noChangeArrowheads="1"/>
            </p:cNvSpPr>
            <p:nvPr/>
          </p:nvSpPr>
          <p:spPr bwMode="auto">
            <a:xfrm>
              <a:off x="703" y="1891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36" name="Rectangle 34"/>
            <p:cNvSpPr>
              <a:spLocks noChangeArrowheads="1"/>
            </p:cNvSpPr>
            <p:nvPr/>
          </p:nvSpPr>
          <p:spPr bwMode="auto">
            <a:xfrm>
              <a:off x="703" y="204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37" name="Rectangle 35"/>
            <p:cNvSpPr>
              <a:spLocks noChangeArrowheads="1"/>
            </p:cNvSpPr>
            <p:nvPr/>
          </p:nvSpPr>
          <p:spPr bwMode="auto">
            <a:xfrm>
              <a:off x="703" y="219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38" name="Rectangle 36"/>
            <p:cNvSpPr>
              <a:spLocks noChangeArrowheads="1"/>
            </p:cNvSpPr>
            <p:nvPr/>
          </p:nvSpPr>
          <p:spPr bwMode="auto">
            <a:xfrm>
              <a:off x="1106" y="2195"/>
              <a:ext cx="1466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PROCEDIMENTO Envia;</a:t>
              </a:r>
            </a:p>
          </p:txBody>
        </p:sp>
        <p:sp>
          <p:nvSpPr>
            <p:cNvPr id="39" name="Rectangle 37"/>
            <p:cNvSpPr>
              <a:spLocks noChangeArrowheads="1"/>
            </p:cNvSpPr>
            <p:nvPr/>
          </p:nvSpPr>
          <p:spPr bwMode="auto">
            <a:xfrm>
              <a:off x="2542" y="219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0" name="Rectangle 38"/>
            <p:cNvSpPr>
              <a:spLocks noChangeArrowheads="1"/>
            </p:cNvSpPr>
            <p:nvPr/>
          </p:nvSpPr>
          <p:spPr bwMode="auto">
            <a:xfrm>
              <a:off x="703" y="2347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1" name="Rectangle 39"/>
            <p:cNvSpPr>
              <a:spLocks noChangeArrowheads="1"/>
            </p:cNvSpPr>
            <p:nvPr/>
          </p:nvSpPr>
          <p:spPr bwMode="auto">
            <a:xfrm>
              <a:off x="703" y="249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2" name="Rectangle 40"/>
            <p:cNvSpPr>
              <a:spLocks noChangeArrowheads="1"/>
            </p:cNvSpPr>
            <p:nvPr/>
          </p:nvSpPr>
          <p:spPr bwMode="auto">
            <a:xfrm>
              <a:off x="1066" y="2498"/>
              <a:ext cx="309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VAR </a:t>
              </a:r>
            </a:p>
          </p:txBody>
        </p:sp>
        <p:sp>
          <p:nvSpPr>
            <p:cNvPr id="43" name="Rectangle 41"/>
            <p:cNvSpPr>
              <a:spLocks noChangeArrowheads="1"/>
            </p:cNvSpPr>
            <p:nvPr/>
          </p:nvSpPr>
          <p:spPr bwMode="auto">
            <a:xfrm>
              <a:off x="1370" y="249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4" name="Rectangle 42"/>
            <p:cNvSpPr>
              <a:spLocks noChangeArrowheads="1"/>
            </p:cNvSpPr>
            <p:nvPr/>
          </p:nvSpPr>
          <p:spPr bwMode="auto">
            <a:xfrm>
              <a:off x="1438" y="2498"/>
              <a:ext cx="1361" cy="155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 dirty="0" smtClean="0">
                  <a:solidFill>
                    <a:srgbClr val="000000"/>
                  </a:solidFill>
                </a:rPr>
                <a:t> Buffer</a:t>
              </a:r>
              <a:r>
                <a:rPr lang="en-US" sz="1600" b="1" dirty="0">
                  <a:solidFill>
                    <a:srgbClr val="000000"/>
                  </a:solidFill>
                </a:rPr>
                <a:t>: Dados;</a:t>
              </a:r>
            </a:p>
          </p:txBody>
        </p:sp>
        <p:sp>
          <p:nvSpPr>
            <p:cNvPr id="45" name="Rectangle 43"/>
            <p:cNvSpPr>
              <a:spLocks noChangeArrowheads="1"/>
            </p:cNvSpPr>
            <p:nvPr/>
          </p:nvSpPr>
          <p:spPr bwMode="auto">
            <a:xfrm>
              <a:off x="2234" y="249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6" name="Rectangle 44"/>
            <p:cNvSpPr>
              <a:spLocks noChangeArrowheads="1"/>
            </p:cNvSpPr>
            <p:nvPr/>
          </p:nvSpPr>
          <p:spPr bwMode="auto">
            <a:xfrm>
              <a:off x="703" y="265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" name="Rectangle 45"/>
            <p:cNvSpPr>
              <a:spLocks noChangeArrowheads="1"/>
            </p:cNvSpPr>
            <p:nvPr/>
          </p:nvSpPr>
          <p:spPr bwMode="auto">
            <a:xfrm>
              <a:off x="1057" y="265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8" name="Rectangle 46"/>
            <p:cNvSpPr>
              <a:spLocks noChangeArrowheads="1"/>
            </p:cNvSpPr>
            <p:nvPr/>
          </p:nvSpPr>
          <p:spPr bwMode="auto">
            <a:xfrm>
              <a:off x="1410" y="265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" name="Rectangle 47"/>
            <p:cNvSpPr>
              <a:spLocks noChangeArrowheads="1"/>
            </p:cNvSpPr>
            <p:nvPr/>
          </p:nvSpPr>
          <p:spPr bwMode="auto">
            <a:xfrm>
              <a:off x="703" y="280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" name="Rectangle 48"/>
            <p:cNvSpPr>
              <a:spLocks noChangeArrowheads="1"/>
            </p:cNvSpPr>
            <p:nvPr/>
          </p:nvSpPr>
          <p:spPr bwMode="auto">
            <a:xfrm>
              <a:off x="703" y="295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" name="Rectangle 49"/>
            <p:cNvSpPr>
              <a:spLocks noChangeArrowheads="1"/>
            </p:cNvSpPr>
            <p:nvPr/>
          </p:nvSpPr>
          <p:spPr bwMode="auto">
            <a:xfrm>
              <a:off x="1069" y="2954"/>
              <a:ext cx="433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INICIO</a:t>
              </a:r>
            </a:p>
          </p:txBody>
        </p:sp>
        <p:sp>
          <p:nvSpPr>
            <p:cNvPr id="52" name="Rectangle 50"/>
            <p:cNvSpPr>
              <a:spLocks noChangeArrowheads="1"/>
            </p:cNvSpPr>
            <p:nvPr/>
          </p:nvSpPr>
          <p:spPr bwMode="auto">
            <a:xfrm>
              <a:off x="1496" y="295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3" name="Rectangle 51"/>
            <p:cNvSpPr>
              <a:spLocks noChangeArrowheads="1"/>
            </p:cNvSpPr>
            <p:nvPr/>
          </p:nvSpPr>
          <p:spPr bwMode="auto">
            <a:xfrm>
              <a:off x="703" y="310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" name="Rectangle 52"/>
            <p:cNvSpPr>
              <a:spLocks noChangeArrowheads="1"/>
            </p:cNvSpPr>
            <p:nvPr/>
          </p:nvSpPr>
          <p:spPr bwMode="auto">
            <a:xfrm>
              <a:off x="1057" y="310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5" name="Rectangle 53"/>
            <p:cNvSpPr>
              <a:spLocks noChangeArrowheads="1"/>
            </p:cNvSpPr>
            <p:nvPr/>
          </p:nvSpPr>
          <p:spPr bwMode="auto">
            <a:xfrm>
              <a:off x="1424" y="3106"/>
              <a:ext cx="483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 dirty="0">
                  <a:solidFill>
                    <a:srgbClr val="000000"/>
                  </a:solidFill>
                </a:rPr>
                <a:t>REPITA</a:t>
              </a:r>
            </a:p>
          </p:txBody>
        </p:sp>
        <p:sp>
          <p:nvSpPr>
            <p:cNvPr id="56" name="Rectangle 54"/>
            <p:cNvSpPr>
              <a:spLocks noChangeArrowheads="1"/>
            </p:cNvSpPr>
            <p:nvPr/>
          </p:nvSpPr>
          <p:spPr bwMode="auto">
            <a:xfrm>
              <a:off x="1900" y="310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7" name="Rectangle 55"/>
            <p:cNvSpPr>
              <a:spLocks noChangeArrowheads="1"/>
            </p:cNvSpPr>
            <p:nvPr/>
          </p:nvSpPr>
          <p:spPr bwMode="auto">
            <a:xfrm>
              <a:off x="703" y="325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8" name="Rectangle 56"/>
            <p:cNvSpPr>
              <a:spLocks noChangeArrowheads="1"/>
            </p:cNvSpPr>
            <p:nvPr/>
          </p:nvSpPr>
          <p:spPr bwMode="auto">
            <a:xfrm>
              <a:off x="1057" y="325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9" name="Rectangle 57"/>
            <p:cNvSpPr>
              <a:spLocks noChangeArrowheads="1"/>
            </p:cNvSpPr>
            <p:nvPr/>
          </p:nvSpPr>
          <p:spPr bwMode="auto">
            <a:xfrm>
              <a:off x="1410" y="325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1" name="Rectangle 59"/>
            <p:cNvSpPr>
              <a:spLocks noChangeArrowheads="1"/>
            </p:cNvSpPr>
            <p:nvPr/>
          </p:nvSpPr>
          <p:spPr bwMode="auto">
            <a:xfrm>
              <a:off x="3071" y="3258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2" name="Rectangle 60"/>
            <p:cNvSpPr>
              <a:spLocks noChangeArrowheads="1"/>
            </p:cNvSpPr>
            <p:nvPr/>
          </p:nvSpPr>
          <p:spPr bwMode="auto">
            <a:xfrm>
              <a:off x="703" y="341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3" name="Rectangle 61"/>
            <p:cNvSpPr>
              <a:spLocks noChangeArrowheads="1"/>
            </p:cNvSpPr>
            <p:nvPr/>
          </p:nvSpPr>
          <p:spPr bwMode="auto">
            <a:xfrm>
              <a:off x="1057" y="341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6" name="Rectangle 64"/>
            <p:cNvSpPr>
              <a:spLocks noChangeArrowheads="1"/>
            </p:cNvSpPr>
            <p:nvPr/>
          </p:nvSpPr>
          <p:spPr bwMode="auto">
            <a:xfrm>
              <a:off x="2870" y="341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7" name="Rectangle 65"/>
            <p:cNvSpPr>
              <a:spLocks noChangeArrowheads="1"/>
            </p:cNvSpPr>
            <p:nvPr/>
          </p:nvSpPr>
          <p:spPr bwMode="auto">
            <a:xfrm>
              <a:off x="703" y="356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8" name="Rectangle 66"/>
            <p:cNvSpPr>
              <a:spLocks noChangeArrowheads="1"/>
            </p:cNvSpPr>
            <p:nvPr/>
          </p:nvSpPr>
          <p:spPr bwMode="auto">
            <a:xfrm>
              <a:off x="703" y="371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9" name="Rectangle 67"/>
            <p:cNvSpPr>
              <a:spLocks noChangeArrowheads="1"/>
            </p:cNvSpPr>
            <p:nvPr/>
          </p:nvSpPr>
          <p:spPr bwMode="auto">
            <a:xfrm>
              <a:off x="703" y="386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" name="Rectangle 68"/>
            <p:cNvSpPr>
              <a:spLocks noChangeArrowheads="1"/>
            </p:cNvSpPr>
            <p:nvPr/>
          </p:nvSpPr>
          <p:spPr bwMode="auto">
            <a:xfrm>
              <a:off x="1057" y="386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1" name="Rectangle 69"/>
            <p:cNvSpPr>
              <a:spLocks noChangeArrowheads="1"/>
            </p:cNvSpPr>
            <p:nvPr/>
          </p:nvSpPr>
          <p:spPr bwMode="auto">
            <a:xfrm>
              <a:off x="1435" y="3865"/>
              <a:ext cx="763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ATE FALSO;</a:t>
              </a:r>
            </a:p>
          </p:txBody>
        </p:sp>
        <p:sp>
          <p:nvSpPr>
            <p:cNvPr id="72" name="Rectangle 70"/>
            <p:cNvSpPr>
              <a:spLocks noChangeArrowheads="1"/>
            </p:cNvSpPr>
            <p:nvPr/>
          </p:nvSpPr>
          <p:spPr bwMode="auto">
            <a:xfrm>
              <a:off x="2184" y="386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3" name="Rectangle 71"/>
            <p:cNvSpPr>
              <a:spLocks noChangeArrowheads="1"/>
            </p:cNvSpPr>
            <p:nvPr/>
          </p:nvSpPr>
          <p:spPr bwMode="auto">
            <a:xfrm>
              <a:off x="703" y="4017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4" name="Rectangle 72"/>
            <p:cNvSpPr>
              <a:spLocks noChangeArrowheads="1"/>
            </p:cNvSpPr>
            <p:nvPr/>
          </p:nvSpPr>
          <p:spPr bwMode="auto">
            <a:xfrm>
              <a:off x="1065" y="4017"/>
              <a:ext cx="291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FIM;</a:t>
              </a:r>
            </a:p>
          </p:txBody>
        </p:sp>
        <p:sp>
          <p:nvSpPr>
            <p:cNvPr id="75" name="Rectangle 73"/>
            <p:cNvSpPr>
              <a:spLocks noChangeArrowheads="1"/>
            </p:cNvSpPr>
            <p:nvPr/>
          </p:nvSpPr>
          <p:spPr bwMode="auto">
            <a:xfrm>
              <a:off x="1352" y="4017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</p:grpSp>
      <p:grpSp>
        <p:nvGrpSpPr>
          <p:cNvPr id="76" name="Group 1"/>
          <p:cNvGrpSpPr>
            <a:grpSpLocks/>
          </p:cNvGrpSpPr>
          <p:nvPr/>
        </p:nvGrpSpPr>
        <p:grpSpPr bwMode="auto">
          <a:xfrm>
            <a:off x="4788024" y="116632"/>
            <a:ext cx="4060929" cy="6244105"/>
            <a:chOff x="590" y="-63"/>
            <a:chExt cx="4416" cy="4234"/>
          </a:xfrm>
        </p:grpSpPr>
        <p:sp>
          <p:nvSpPr>
            <p:cNvPr id="77" name="Rectangle 2"/>
            <p:cNvSpPr>
              <a:spLocks noChangeArrowheads="1"/>
            </p:cNvSpPr>
            <p:nvPr/>
          </p:nvSpPr>
          <p:spPr bwMode="auto">
            <a:xfrm>
              <a:off x="590" y="-63"/>
              <a:ext cx="4416" cy="40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78" name="Rectangle 3"/>
            <p:cNvSpPr>
              <a:spLocks noChangeArrowheads="1"/>
            </p:cNvSpPr>
            <p:nvPr/>
          </p:nvSpPr>
          <p:spPr bwMode="auto">
            <a:xfrm>
              <a:off x="1119" y="163"/>
              <a:ext cx="2126" cy="21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200" b="1">
                  <a:solidFill>
                    <a:srgbClr val="000000"/>
                  </a:solidFill>
                </a:rPr>
                <a:t>Protocolo de Enlace Simples</a:t>
              </a:r>
            </a:p>
          </p:txBody>
        </p:sp>
        <p:sp>
          <p:nvSpPr>
            <p:cNvPr id="79" name="Rectangle 4"/>
            <p:cNvSpPr>
              <a:spLocks noChangeArrowheads="1"/>
            </p:cNvSpPr>
            <p:nvPr/>
          </p:nvSpPr>
          <p:spPr bwMode="auto">
            <a:xfrm>
              <a:off x="1026" y="346"/>
              <a:ext cx="2177" cy="17"/>
            </a:xfrm>
            <a:prstGeom prst="rect">
              <a:avLst/>
            </a:prstGeom>
            <a:solidFill>
              <a:srgbClr val="00000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80" name="Rectangle 5"/>
            <p:cNvSpPr>
              <a:spLocks noChangeArrowheads="1"/>
            </p:cNvSpPr>
            <p:nvPr/>
          </p:nvSpPr>
          <p:spPr bwMode="auto">
            <a:xfrm>
              <a:off x="3244" y="163"/>
              <a:ext cx="45" cy="21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2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81" name="Rectangle 6"/>
            <p:cNvSpPr>
              <a:spLocks noChangeArrowheads="1"/>
            </p:cNvSpPr>
            <p:nvPr/>
          </p:nvSpPr>
          <p:spPr bwMode="auto">
            <a:xfrm>
              <a:off x="703" y="3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82" name="Rectangle 7"/>
            <p:cNvSpPr>
              <a:spLocks noChangeArrowheads="1"/>
            </p:cNvSpPr>
            <p:nvPr/>
          </p:nvSpPr>
          <p:spPr bwMode="auto">
            <a:xfrm>
              <a:off x="703" y="52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83" name="Rectangle 8"/>
            <p:cNvSpPr>
              <a:spLocks noChangeArrowheads="1"/>
            </p:cNvSpPr>
            <p:nvPr/>
          </p:nvSpPr>
          <p:spPr bwMode="auto">
            <a:xfrm>
              <a:off x="703" y="67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84" name="Rectangle 9"/>
            <p:cNvSpPr>
              <a:spLocks noChangeArrowheads="1"/>
            </p:cNvSpPr>
            <p:nvPr/>
          </p:nvSpPr>
          <p:spPr bwMode="auto">
            <a:xfrm>
              <a:off x="1066" y="676"/>
              <a:ext cx="31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 dirty="0">
                  <a:solidFill>
                    <a:srgbClr val="000000"/>
                  </a:solidFill>
                </a:rPr>
                <a:t>TIPO</a:t>
              </a:r>
            </a:p>
          </p:txBody>
        </p:sp>
        <p:sp>
          <p:nvSpPr>
            <p:cNvPr id="85" name="Rectangle 10"/>
            <p:cNvSpPr>
              <a:spLocks noChangeArrowheads="1"/>
            </p:cNvSpPr>
            <p:nvPr/>
          </p:nvSpPr>
          <p:spPr bwMode="auto">
            <a:xfrm>
              <a:off x="1373" y="67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86" name="Rectangle 11"/>
            <p:cNvSpPr>
              <a:spLocks noChangeArrowheads="1"/>
            </p:cNvSpPr>
            <p:nvPr/>
          </p:nvSpPr>
          <p:spPr bwMode="auto">
            <a:xfrm>
              <a:off x="1434" y="676"/>
              <a:ext cx="1248" cy="155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 dirty="0">
                  <a:solidFill>
                    <a:srgbClr val="000000"/>
                  </a:solidFill>
                </a:rPr>
                <a:t> </a:t>
              </a:r>
              <a:r>
                <a:rPr lang="en-US" sz="1600" b="1" dirty="0" smtClean="0">
                  <a:solidFill>
                    <a:srgbClr val="000000"/>
                  </a:solidFill>
                </a:rPr>
                <a:t> Dados</a:t>
              </a:r>
              <a:r>
                <a:rPr lang="en-US" sz="1600" b="1" dirty="0">
                  <a:solidFill>
                    <a:srgbClr val="000000"/>
                  </a:solidFill>
                </a:rPr>
                <a:t>: byte;</a:t>
              </a:r>
            </a:p>
          </p:txBody>
        </p:sp>
        <p:sp>
          <p:nvSpPr>
            <p:cNvPr id="87" name="Rectangle 12"/>
            <p:cNvSpPr>
              <a:spLocks noChangeArrowheads="1"/>
            </p:cNvSpPr>
            <p:nvPr/>
          </p:nvSpPr>
          <p:spPr bwMode="auto">
            <a:xfrm>
              <a:off x="2146" y="7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88" name="Rectangle 13"/>
            <p:cNvSpPr>
              <a:spLocks noChangeArrowheads="1"/>
            </p:cNvSpPr>
            <p:nvPr/>
          </p:nvSpPr>
          <p:spPr bwMode="auto">
            <a:xfrm>
              <a:off x="703" y="82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89" name="Rectangle 14"/>
            <p:cNvSpPr>
              <a:spLocks noChangeArrowheads="1"/>
            </p:cNvSpPr>
            <p:nvPr/>
          </p:nvSpPr>
          <p:spPr bwMode="auto">
            <a:xfrm>
              <a:off x="703" y="98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90" name="Rectangle 15"/>
            <p:cNvSpPr>
              <a:spLocks noChangeArrowheads="1"/>
            </p:cNvSpPr>
            <p:nvPr/>
          </p:nvSpPr>
          <p:spPr bwMode="auto">
            <a:xfrm>
              <a:off x="1057" y="98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91" name="Rectangle 16"/>
            <p:cNvSpPr>
              <a:spLocks noChangeArrowheads="1"/>
            </p:cNvSpPr>
            <p:nvPr/>
          </p:nvSpPr>
          <p:spPr bwMode="auto">
            <a:xfrm>
              <a:off x="1410" y="98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92" name="Rectangle 17"/>
            <p:cNvSpPr>
              <a:spLocks noChangeArrowheads="1"/>
            </p:cNvSpPr>
            <p:nvPr/>
          </p:nvSpPr>
          <p:spPr bwMode="auto">
            <a:xfrm>
              <a:off x="703" y="113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93" name="Rectangle 18"/>
            <p:cNvSpPr>
              <a:spLocks noChangeArrowheads="1"/>
            </p:cNvSpPr>
            <p:nvPr/>
          </p:nvSpPr>
          <p:spPr bwMode="auto">
            <a:xfrm>
              <a:off x="1057" y="113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94" name="Rectangle 19"/>
            <p:cNvSpPr>
              <a:spLocks noChangeArrowheads="1"/>
            </p:cNvSpPr>
            <p:nvPr/>
          </p:nvSpPr>
          <p:spPr bwMode="auto">
            <a:xfrm>
              <a:off x="1410" y="113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95" name="Rectangle 20"/>
            <p:cNvSpPr>
              <a:spLocks noChangeArrowheads="1"/>
            </p:cNvSpPr>
            <p:nvPr/>
          </p:nvSpPr>
          <p:spPr bwMode="auto">
            <a:xfrm>
              <a:off x="1764" y="113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96" name="Rectangle 21"/>
            <p:cNvSpPr>
              <a:spLocks noChangeArrowheads="1"/>
            </p:cNvSpPr>
            <p:nvPr/>
          </p:nvSpPr>
          <p:spPr bwMode="auto">
            <a:xfrm>
              <a:off x="2118" y="113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97" name="Rectangle 22"/>
            <p:cNvSpPr>
              <a:spLocks noChangeArrowheads="1"/>
            </p:cNvSpPr>
            <p:nvPr/>
          </p:nvSpPr>
          <p:spPr bwMode="auto">
            <a:xfrm>
              <a:off x="2472" y="113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98" name="Rectangle 23"/>
            <p:cNvSpPr>
              <a:spLocks noChangeArrowheads="1"/>
            </p:cNvSpPr>
            <p:nvPr/>
          </p:nvSpPr>
          <p:spPr bwMode="auto">
            <a:xfrm>
              <a:off x="2825" y="113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99" name="Rectangle 24"/>
            <p:cNvSpPr>
              <a:spLocks noChangeArrowheads="1"/>
            </p:cNvSpPr>
            <p:nvPr/>
          </p:nvSpPr>
          <p:spPr bwMode="auto">
            <a:xfrm>
              <a:off x="703" y="128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00" name="Rectangle 25"/>
            <p:cNvSpPr>
              <a:spLocks noChangeArrowheads="1"/>
            </p:cNvSpPr>
            <p:nvPr/>
          </p:nvSpPr>
          <p:spPr bwMode="auto">
            <a:xfrm>
              <a:off x="703" y="143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01" name="Rectangle 26"/>
            <p:cNvSpPr>
              <a:spLocks noChangeArrowheads="1"/>
            </p:cNvSpPr>
            <p:nvPr/>
          </p:nvSpPr>
          <p:spPr bwMode="auto">
            <a:xfrm>
              <a:off x="703" y="1587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02" name="Rectangle 27"/>
            <p:cNvSpPr>
              <a:spLocks noChangeArrowheads="1"/>
            </p:cNvSpPr>
            <p:nvPr/>
          </p:nvSpPr>
          <p:spPr bwMode="auto">
            <a:xfrm>
              <a:off x="703" y="1739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03" name="Rectangle 28"/>
            <p:cNvSpPr>
              <a:spLocks noChangeArrowheads="1"/>
            </p:cNvSpPr>
            <p:nvPr/>
          </p:nvSpPr>
          <p:spPr bwMode="auto">
            <a:xfrm>
              <a:off x="1057" y="1739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04" name="Rectangle 29"/>
            <p:cNvSpPr>
              <a:spLocks noChangeArrowheads="1"/>
            </p:cNvSpPr>
            <p:nvPr/>
          </p:nvSpPr>
          <p:spPr bwMode="auto">
            <a:xfrm>
              <a:off x="1410" y="1739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05" name="Rectangle 30"/>
            <p:cNvSpPr>
              <a:spLocks noChangeArrowheads="1"/>
            </p:cNvSpPr>
            <p:nvPr/>
          </p:nvSpPr>
          <p:spPr bwMode="auto">
            <a:xfrm>
              <a:off x="1764" y="1739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06" name="Rectangle 31"/>
            <p:cNvSpPr>
              <a:spLocks noChangeArrowheads="1"/>
            </p:cNvSpPr>
            <p:nvPr/>
          </p:nvSpPr>
          <p:spPr bwMode="auto">
            <a:xfrm>
              <a:off x="2118" y="1739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07" name="Rectangle 32"/>
            <p:cNvSpPr>
              <a:spLocks noChangeArrowheads="1"/>
            </p:cNvSpPr>
            <p:nvPr/>
          </p:nvSpPr>
          <p:spPr bwMode="auto">
            <a:xfrm>
              <a:off x="2472" y="1739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08" name="Rectangle 33"/>
            <p:cNvSpPr>
              <a:spLocks noChangeArrowheads="1"/>
            </p:cNvSpPr>
            <p:nvPr/>
          </p:nvSpPr>
          <p:spPr bwMode="auto">
            <a:xfrm>
              <a:off x="703" y="1891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09" name="Rectangle 34"/>
            <p:cNvSpPr>
              <a:spLocks noChangeArrowheads="1"/>
            </p:cNvSpPr>
            <p:nvPr/>
          </p:nvSpPr>
          <p:spPr bwMode="auto">
            <a:xfrm>
              <a:off x="703" y="204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10" name="Rectangle 35"/>
            <p:cNvSpPr>
              <a:spLocks noChangeArrowheads="1"/>
            </p:cNvSpPr>
            <p:nvPr/>
          </p:nvSpPr>
          <p:spPr bwMode="auto">
            <a:xfrm>
              <a:off x="703" y="219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11" name="Rectangle 36"/>
            <p:cNvSpPr>
              <a:spLocks noChangeArrowheads="1"/>
            </p:cNvSpPr>
            <p:nvPr/>
          </p:nvSpPr>
          <p:spPr bwMode="auto">
            <a:xfrm>
              <a:off x="1106" y="2195"/>
              <a:ext cx="1466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PROCEDIMENTO Envia;</a:t>
              </a:r>
            </a:p>
          </p:txBody>
        </p:sp>
        <p:sp>
          <p:nvSpPr>
            <p:cNvPr id="112" name="Rectangle 37"/>
            <p:cNvSpPr>
              <a:spLocks noChangeArrowheads="1"/>
            </p:cNvSpPr>
            <p:nvPr/>
          </p:nvSpPr>
          <p:spPr bwMode="auto">
            <a:xfrm>
              <a:off x="2542" y="219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13" name="Rectangle 38"/>
            <p:cNvSpPr>
              <a:spLocks noChangeArrowheads="1"/>
            </p:cNvSpPr>
            <p:nvPr/>
          </p:nvSpPr>
          <p:spPr bwMode="auto">
            <a:xfrm>
              <a:off x="703" y="2347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14" name="Rectangle 39"/>
            <p:cNvSpPr>
              <a:spLocks noChangeArrowheads="1"/>
            </p:cNvSpPr>
            <p:nvPr/>
          </p:nvSpPr>
          <p:spPr bwMode="auto">
            <a:xfrm>
              <a:off x="703" y="249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15" name="Rectangle 40"/>
            <p:cNvSpPr>
              <a:spLocks noChangeArrowheads="1"/>
            </p:cNvSpPr>
            <p:nvPr/>
          </p:nvSpPr>
          <p:spPr bwMode="auto">
            <a:xfrm>
              <a:off x="1066" y="2498"/>
              <a:ext cx="309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 dirty="0">
                  <a:solidFill>
                    <a:srgbClr val="000000"/>
                  </a:solidFill>
                </a:rPr>
                <a:t>VAR </a:t>
              </a:r>
            </a:p>
          </p:txBody>
        </p:sp>
        <p:sp>
          <p:nvSpPr>
            <p:cNvPr id="116" name="Rectangle 41"/>
            <p:cNvSpPr>
              <a:spLocks noChangeArrowheads="1"/>
            </p:cNvSpPr>
            <p:nvPr/>
          </p:nvSpPr>
          <p:spPr bwMode="auto">
            <a:xfrm>
              <a:off x="1370" y="249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17" name="Rectangle 42"/>
            <p:cNvSpPr>
              <a:spLocks noChangeArrowheads="1"/>
            </p:cNvSpPr>
            <p:nvPr/>
          </p:nvSpPr>
          <p:spPr bwMode="auto">
            <a:xfrm>
              <a:off x="1438" y="2498"/>
              <a:ext cx="1360" cy="155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 dirty="0" smtClean="0">
                  <a:solidFill>
                    <a:srgbClr val="000000"/>
                  </a:solidFill>
                </a:rPr>
                <a:t> Buffer</a:t>
              </a:r>
              <a:r>
                <a:rPr lang="en-US" sz="1600" b="1" dirty="0">
                  <a:solidFill>
                    <a:srgbClr val="000000"/>
                  </a:solidFill>
                </a:rPr>
                <a:t>: Dados;</a:t>
              </a:r>
            </a:p>
          </p:txBody>
        </p:sp>
        <p:sp>
          <p:nvSpPr>
            <p:cNvPr id="118" name="Rectangle 43"/>
            <p:cNvSpPr>
              <a:spLocks noChangeArrowheads="1"/>
            </p:cNvSpPr>
            <p:nvPr/>
          </p:nvSpPr>
          <p:spPr bwMode="auto">
            <a:xfrm>
              <a:off x="2234" y="249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19" name="Rectangle 44"/>
            <p:cNvSpPr>
              <a:spLocks noChangeArrowheads="1"/>
            </p:cNvSpPr>
            <p:nvPr/>
          </p:nvSpPr>
          <p:spPr bwMode="auto">
            <a:xfrm>
              <a:off x="703" y="265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20" name="Rectangle 45"/>
            <p:cNvSpPr>
              <a:spLocks noChangeArrowheads="1"/>
            </p:cNvSpPr>
            <p:nvPr/>
          </p:nvSpPr>
          <p:spPr bwMode="auto">
            <a:xfrm>
              <a:off x="1057" y="265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21" name="Rectangle 46"/>
            <p:cNvSpPr>
              <a:spLocks noChangeArrowheads="1"/>
            </p:cNvSpPr>
            <p:nvPr/>
          </p:nvSpPr>
          <p:spPr bwMode="auto">
            <a:xfrm>
              <a:off x="1410" y="265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22" name="Rectangle 47"/>
            <p:cNvSpPr>
              <a:spLocks noChangeArrowheads="1"/>
            </p:cNvSpPr>
            <p:nvPr/>
          </p:nvSpPr>
          <p:spPr bwMode="auto">
            <a:xfrm>
              <a:off x="703" y="280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23" name="Rectangle 48"/>
            <p:cNvSpPr>
              <a:spLocks noChangeArrowheads="1"/>
            </p:cNvSpPr>
            <p:nvPr/>
          </p:nvSpPr>
          <p:spPr bwMode="auto">
            <a:xfrm>
              <a:off x="703" y="295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24" name="Rectangle 49"/>
            <p:cNvSpPr>
              <a:spLocks noChangeArrowheads="1"/>
            </p:cNvSpPr>
            <p:nvPr/>
          </p:nvSpPr>
          <p:spPr bwMode="auto">
            <a:xfrm>
              <a:off x="1069" y="2954"/>
              <a:ext cx="433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INICIO</a:t>
              </a:r>
            </a:p>
          </p:txBody>
        </p:sp>
        <p:sp>
          <p:nvSpPr>
            <p:cNvPr id="125" name="Rectangle 50"/>
            <p:cNvSpPr>
              <a:spLocks noChangeArrowheads="1"/>
            </p:cNvSpPr>
            <p:nvPr/>
          </p:nvSpPr>
          <p:spPr bwMode="auto">
            <a:xfrm>
              <a:off x="1496" y="295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26" name="Rectangle 51"/>
            <p:cNvSpPr>
              <a:spLocks noChangeArrowheads="1"/>
            </p:cNvSpPr>
            <p:nvPr/>
          </p:nvSpPr>
          <p:spPr bwMode="auto">
            <a:xfrm>
              <a:off x="703" y="310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27" name="Rectangle 52"/>
            <p:cNvSpPr>
              <a:spLocks noChangeArrowheads="1"/>
            </p:cNvSpPr>
            <p:nvPr/>
          </p:nvSpPr>
          <p:spPr bwMode="auto">
            <a:xfrm>
              <a:off x="1057" y="310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28" name="Rectangle 53"/>
            <p:cNvSpPr>
              <a:spLocks noChangeArrowheads="1"/>
            </p:cNvSpPr>
            <p:nvPr/>
          </p:nvSpPr>
          <p:spPr bwMode="auto">
            <a:xfrm>
              <a:off x="1424" y="3106"/>
              <a:ext cx="483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REPITA</a:t>
              </a:r>
            </a:p>
          </p:txBody>
        </p:sp>
        <p:sp>
          <p:nvSpPr>
            <p:cNvPr id="129" name="Rectangle 54"/>
            <p:cNvSpPr>
              <a:spLocks noChangeArrowheads="1"/>
            </p:cNvSpPr>
            <p:nvPr/>
          </p:nvSpPr>
          <p:spPr bwMode="auto">
            <a:xfrm>
              <a:off x="1900" y="310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30" name="Rectangle 55"/>
            <p:cNvSpPr>
              <a:spLocks noChangeArrowheads="1"/>
            </p:cNvSpPr>
            <p:nvPr/>
          </p:nvSpPr>
          <p:spPr bwMode="auto">
            <a:xfrm>
              <a:off x="703" y="325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31" name="Rectangle 56"/>
            <p:cNvSpPr>
              <a:spLocks noChangeArrowheads="1"/>
            </p:cNvSpPr>
            <p:nvPr/>
          </p:nvSpPr>
          <p:spPr bwMode="auto">
            <a:xfrm>
              <a:off x="1057" y="325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32" name="Rectangle 57"/>
            <p:cNvSpPr>
              <a:spLocks noChangeArrowheads="1"/>
            </p:cNvSpPr>
            <p:nvPr/>
          </p:nvSpPr>
          <p:spPr bwMode="auto">
            <a:xfrm>
              <a:off x="1410" y="325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33" name="Rectangle 58"/>
            <p:cNvSpPr>
              <a:spLocks noChangeArrowheads="1"/>
            </p:cNvSpPr>
            <p:nvPr/>
          </p:nvSpPr>
          <p:spPr bwMode="auto">
            <a:xfrm>
              <a:off x="1791" y="3258"/>
              <a:ext cx="1308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De_Cima (Buffer);         </a:t>
              </a:r>
            </a:p>
          </p:txBody>
        </p:sp>
        <p:sp>
          <p:nvSpPr>
            <p:cNvPr id="134" name="Rectangle 59"/>
            <p:cNvSpPr>
              <a:spLocks noChangeArrowheads="1"/>
            </p:cNvSpPr>
            <p:nvPr/>
          </p:nvSpPr>
          <p:spPr bwMode="auto">
            <a:xfrm>
              <a:off x="3071" y="3258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5" name="Rectangle 60"/>
            <p:cNvSpPr>
              <a:spLocks noChangeArrowheads="1"/>
            </p:cNvSpPr>
            <p:nvPr/>
          </p:nvSpPr>
          <p:spPr bwMode="auto">
            <a:xfrm>
              <a:off x="703" y="341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36" name="Rectangle 61"/>
            <p:cNvSpPr>
              <a:spLocks noChangeArrowheads="1"/>
            </p:cNvSpPr>
            <p:nvPr/>
          </p:nvSpPr>
          <p:spPr bwMode="auto">
            <a:xfrm>
              <a:off x="1057" y="341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37" name="Rectangle 62"/>
            <p:cNvSpPr>
              <a:spLocks noChangeArrowheads="1"/>
            </p:cNvSpPr>
            <p:nvPr/>
          </p:nvSpPr>
          <p:spPr bwMode="auto">
            <a:xfrm>
              <a:off x="1410" y="341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38" name="Rectangle 63"/>
            <p:cNvSpPr>
              <a:spLocks noChangeArrowheads="1"/>
            </p:cNvSpPr>
            <p:nvPr/>
          </p:nvSpPr>
          <p:spPr bwMode="auto">
            <a:xfrm>
              <a:off x="1802" y="3410"/>
              <a:ext cx="1090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Pra_Baixo (Buffer);</a:t>
              </a:r>
            </a:p>
          </p:txBody>
        </p:sp>
        <p:sp>
          <p:nvSpPr>
            <p:cNvPr id="139" name="Rectangle 64"/>
            <p:cNvSpPr>
              <a:spLocks noChangeArrowheads="1"/>
            </p:cNvSpPr>
            <p:nvPr/>
          </p:nvSpPr>
          <p:spPr bwMode="auto">
            <a:xfrm>
              <a:off x="2870" y="341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40" name="Rectangle 65"/>
            <p:cNvSpPr>
              <a:spLocks noChangeArrowheads="1"/>
            </p:cNvSpPr>
            <p:nvPr/>
          </p:nvSpPr>
          <p:spPr bwMode="auto">
            <a:xfrm>
              <a:off x="703" y="356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41" name="Rectangle 66"/>
            <p:cNvSpPr>
              <a:spLocks noChangeArrowheads="1"/>
            </p:cNvSpPr>
            <p:nvPr/>
          </p:nvSpPr>
          <p:spPr bwMode="auto">
            <a:xfrm>
              <a:off x="703" y="371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42" name="Rectangle 67"/>
            <p:cNvSpPr>
              <a:spLocks noChangeArrowheads="1"/>
            </p:cNvSpPr>
            <p:nvPr/>
          </p:nvSpPr>
          <p:spPr bwMode="auto">
            <a:xfrm>
              <a:off x="703" y="386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43" name="Rectangle 68"/>
            <p:cNvSpPr>
              <a:spLocks noChangeArrowheads="1"/>
            </p:cNvSpPr>
            <p:nvPr/>
          </p:nvSpPr>
          <p:spPr bwMode="auto">
            <a:xfrm>
              <a:off x="1057" y="386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44" name="Rectangle 69"/>
            <p:cNvSpPr>
              <a:spLocks noChangeArrowheads="1"/>
            </p:cNvSpPr>
            <p:nvPr/>
          </p:nvSpPr>
          <p:spPr bwMode="auto">
            <a:xfrm>
              <a:off x="1435" y="3865"/>
              <a:ext cx="763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ATE FALSO;</a:t>
              </a:r>
            </a:p>
          </p:txBody>
        </p:sp>
        <p:sp>
          <p:nvSpPr>
            <p:cNvPr id="145" name="Rectangle 70"/>
            <p:cNvSpPr>
              <a:spLocks noChangeArrowheads="1"/>
            </p:cNvSpPr>
            <p:nvPr/>
          </p:nvSpPr>
          <p:spPr bwMode="auto">
            <a:xfrm>
              <a:off x="2184" y="386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46" name="Rectangle 71"/>
            <p:cNvSpPr>
              <a:spLocks noChangeArrowheads="1"/>
            </p:cNvSpPr>
            <p:nvPr/>
          </p:nvSpPr>
          <p:spPr bwMode="auto">
            <a:xfrm>
              <a:off x="703" y="4017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47" name="Rectangle 72"/>
            <p:cNvSpPr>
              <a:spLocks noChangeArrowheads="1"/>
            </p:cNvSpPr>
            <p:nvPr/>
          </p:nvSpPr>
          <p:spPr bwMode="auto">
            <a:xfrm>
              <a:off x="1065" y="4017"/>
              <a:ext cx="291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FIM;</a:t>
              </a:r>
            </a:p>
          </p:txBody>
        </p:sp>
        <p:sp>
          <p:nvSpPr>
            <p:cNvPr id="148" name="Rectangle 73"/>
            <p:cNvSpPr>
              <a:spLocks noChangeArrowheads="1"/>
            </p:cNvSpPr>
            <p:nvPr/>
          </p:nvSpPr>
          <p:spPr bwMode="auto">
            <a:xfrm>
              <a:off x="1352" y="4017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01079256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009" name="Group 1"/>
          <p:cNvGrpSpPr>
            <a:grpSpLocks/>
          </p:cNvGrpSpPr>
          <p:nvPr/>
        </p:nvGrpSpPr>
        <p:grpSpPr bwMode="auto">
          <a:xfrm>
            <a:off x="580197" y="827881"/>
            <a:ext cx="5472999" cy="5303838"/>
            <a:chOff x="-68" y="576"/>
            <a:chExt cx="5697" cy="3341"/>
          </a:xfrm>
        </p:grpSpPr>
        <p:sp>
          <p:nvSpPr>
            <p:cNvPr id="43010" name="Rectangle 2"/>
            <p:cNvSpPr>
              <a:spLocks noChangeArrowheads="1"/>
            </p:cNvSpPr>
            <p:nvPr/>
          </p:nvSpPr>
          <p:spPr bwMode="auto">
            <a:xfrm>
              <a:off x="-68" y="576"/>
              <a:ext cx="5697" cy="334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3011" name="Rectangle 3"/>
            <p:cNvSpPr>
              <a:spLocks noChangeArrowheads="1"/>
            </p:cNvSpPr>
            <p:nvPr/>
          </p:nvSpPr>
          <p:spPr bwMode="auto">
            <a:xfrm>
              <a:off x="475" y="582"/>
              <a:ext cx="1835" cy="18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900" b="1">
                  <a:solidFill>
                    <a:srgbClr val="000000"/>
                  </a:solidFill>
                </a:rPr>
                <a:t>Protocolo de Enlace Simples</a:t>
              </a:r>
            </a:p>
          </p:txBody>
        </p:sp>
        <p:sp>
          <p:nvSpPr>
            <p:cNvPr id="43012" name="Rectangle 4"/>
            <p:cNvSpPr>
              <a:spLocks noChangeArrowheads="1"/>
            </p:cNvSpPr>
            <p:nvPr/>
          </p:nvSpPr>
          <p:spPr bwMode="auto">
            <a:xfrm>
              <a:off x="388" y="741"/>
              <a:ext cx="1866" cy="16"/>
            </a:xfrm>
            <a:prstGeom prst="rect">
              <a:avLst/>
            </a:prstGeom>
            <a:solidFill>
              <a:srgbClr val="00000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3013" name="Rectangle 5"/>
            <p:cNvSpPr>
              <a:spLocks noChangeArrowheads="1"/>
            </p:cNvSpPr>
            <p:nvPr/>
          </p:nvSpPr>
          <p:spPr bwMode="auto">
            <a:xfrm>
              <a:off x="2289" y="582"/>
              <a:ext cx="39" cy="18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9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3014" name="Rectangle 6"/>
            <p:cNvSpPr>
              <a:spLocks noChangeArrowheads="1"/>
            </p:cNvSpPr>
            <p:nvPr/>
          </p:nvSpPr>
          <p:spPr bwMode="auto">
            <a:xfrm>
              <a:off x="-38" y="763"/>
              <a:ext cx="36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  <a:latin typeface="Arial" pitchFamily="34" charset="0"/>
                </a:rPr>
                <a:t> </a:t>
              </a:r>
            </a:p>
          </p:txBody>
        </p:sp>
        <p:sp>
          <p:nvSpPr>
            <p:cNvPr id="43015" name="Rectangle 7"/>
            <p:cNvSpPr>
              <a:spLocks noChangeArrowheads="1"/>
            </p:cNvSpPr>
            <p:nvPr/>
          </p:nvSpPr>
          <p:spPr bwMode="auto">
            <a:xfrm>
              <a:off x="-41" y="917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3016" name="Rectangle 8"/>
            <p:cNvSpPr>
              <a:spLocks noChangeArrowheads="1"/>
            </p:cNvSpPr>
            <p:nvPr/>
          </p:nvSpPr>
          <p:spPr bwMode="auto">
            <a:xfrm>
              <a:off x="415" y="917"/>
              <a:ext cx="31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TIPO</a:t>
              </a:r>
            </a:p>
          </p:txBody>
        </p:sp>
        <p:sp>
          <p:nvSpPr>
            <p:cNvPr id="43017" name="Rectangle 9"/>
            <p:cNvSpPr>
              <a:spLocks noChangeArrowheads="1"/>
            </p:cNvSpPr>
            <p:nvPr/>
          </p:nvSpPr>
          <p:spPr bwMode="auto">
            <a:xfrm>
              <a:off x="729" y="917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3018" name="Rectangle 10"/>
            <p:cNvSpPr>
              <a:spLocks noChangeArrowheads="1"/>
            </p:cNvSpPr>
            <p:nvPr/>
          </p:nvSpPr>
          <p:spPr bwMode="auto">
            <a:xfrm>
              <a:off x="874" y="917"/>
              <a:ext cx="406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Dados </a:t>
              </a:r>
            </a:p>
          </p:txBody>
        </p:sp>
        <p:sp>
          <p:nvSpPr>
            <p:cNvPr id="43019" name="Rectangle 11"/>
            <p:cNvSpPr>
              <a:spLocks noChangeArrowheads="1"/>
            </p:cNvSpPr>
            <p:nvPr/>
          </p:nvSpPr>
          <p:spPr bwMode="auto">
            <a:xfrm>
              <a:off x="1280" y="917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3020" name="Rectangle 12"/>
            <p:cNvSpPr>
              <a:spLocks noChangeArrowheads="1"/>
            </p:cNvSpPr>
            <p:nvPr/>
          </p:nvSpPr>
          <p:spPr bwMode="auto">
            <a:xfrm>
              <a:off x="1330" y="917"/>
              <a:ext cx="38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= byte;</a:t>
              </a:r>
            </a:p>
          </p:txBody>
        </p:sp>
        <p:sp>
          <p:nvSpPr>
            <p:cNvPr id="43021" name="Rectangle 13"/>
            <p:cNvSpPr>
              <a:spLocks noChangeArrowheads="1"/>
            </p:cNvSpPr>
            <p:nvPr/>
          </p:nvSpPr>
          <p:spPr bwMode="auto">
            <a:xfrm>
              <a:off x="1713" y="917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3022" name="Rectangle 14"/>
            <p:cNvSpPr>
              <a:spLocks noChangeArrowheads="1"/>
            </p:cNvSpPr>
            <p:nvPr/>
          </p:nvSpPr>
          <p:spPr bwMode="auto">
            <a:xfrm>
              <a:off x="-41" y="1067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3023" name="Rectangle 15"/>
            <p:cNvSpPr>
              <a:spLocks noChangeArrowheads="1"/>
            </p:cNvSpPr>
            <p:nvPr/>
          </p:nvSpPr>
          <p:spPr bwMode="auto">
            <a:xfrm>
              <a:off x="-41" y="1217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3024" name="Rectangle 16"/>
            <p:cNvSpPr>
              <a:spLocks noChangeArrowheads="1"/>
            </p:cNvSpPr>
            <p:nvPr/>
          </p:nvSpPr>
          <p:spPr bwMode="auto">
            <a:xfrm>
              <a:off x="-41" y="136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3025" name="Rectangle 17"/>
            <p:cNvSpPr>
              <a:spLocks noChangeArrowheads="1"/>
            </p:cNvSpPr>
            <p:nvPr/>
          </p:nvSpPr>
          <p:spPr bwMode="auto">
            <a:xfrm>
              <a:off x="-41" y="151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3026" name="Rectangle 18"/>
            <p:cNvSpPr>
              <a:spLocks noChangeArrowheads="1"/>
            </p:cNvSpPr>
            <p:nvPr/>
          </p:nvSpPr>
          <p:spPr bwMode="auto">
            <a:xfrm>
              <a:off x="-41" y="166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3027" name="Rectangle 19"/>
            <p:cNvSpPr>
              <a:spLocks noChangeArrowheads="1"/>
            </p:cNvSpPr>
            <p:nvPr/>
          </p:nvSpPr>
          <p:spPr bwMode="auto">
            <a:xfrm>
              <a:off x="-41" y="181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3028" name="Rectangle 20"/>
            <p:cNvSpPr>
              <a:spLocks noChangeArrowheads="1"/>
            </p:cNvSpPr>
            <p:nvPr/>
          </p:nvSpPr>
          <p:spPr bwMode="auto">
            <a:xfrm>
              <a:off x="421" y="1966"/>
              <a:ext cx="1535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PROCEDIMENTO Recebe;</a:t>
              </a:r>
            </a:p>
          </p:txBody>
        </p:sp>
        <p:sp>
          <p:nvSpPr>
            <p:cNvPr id="43029" name="Rectangle 21"/>
            <p:cNvSpPr>
              <a:spLocks noChangeArrowheads="1"/>
            </p:cNvSpPr>
            <p:nvPr/>
          </p:nvSpPr>
          <p:spPr bwMode="auto">
            <a:xfrm>
              <a:off x="1964" y="196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 dirty="0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3030" name="Rectangle 22"/>
            <p:cNvSpPr>
              <a:spLocks noChangeArrowheads="1"/>
            </p:cNvSpPr>
            <p:nvPr/>
          </p:nvSpPr>
          <p:spPr bwMode="auto">
            <a:xfrm>
              <a:off x="-41" y="211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3031" name="Rectangle 23"/>
            <p:cNvSpPr>
              <a:spLocks noChangeArrowheads="1"/>
            </p:cNvSpPr>
            <p:nvPr/>
          </p:nvSpPr>
          <p:spPr bwMode="auto">
            <a:xfrm>
              <a:off x="-41" y="226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3032" name="Rectangle 24"/>
            <p:cNvSpPr>
              <a:spLocks noChangeArrowheads="1"/>
            </p:cNvSpPr>
            <p:nvPr/>
          </p:nvSpPr>
          <p:spPr bwMode="auto">
            <a:xfrm>
              <a:off x="416" y="2265"/>
              <a:ext cx="309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VAR </a:t>
              </a:r>
            </a:p>
          </p:txBody>
        </p:sp>
        <p:sp>
          <p:nvSpPr>
            <p:cNvPr id="43033" name="Rectangle 25"/>
            <p:cNvSpPr>
              <a:spLocks noChangeArrowheads="1"/>
            </p:cNvSpPr>
            <p:nvPr/>
          </p:nvSpPr>
          <p:spPr bwMode="auto">
            <a:xfrm>
              <a:off x="726" y="226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3034" name="Rectangle 26"/>
            <p:cNvSpPr>
              <a:spLocks noChangeArrowheads="1"/>
            </p:cNvSpPr>
            <p:nvPr/>
          </p:nvSpPr>
          <p:spPr bwMode="auto">
            <a:xfrm>
              <a:off x="876" y="2265"/>
              <a:ext cx="875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Buffer = Dados;</a:t>
              </a:r>
            </a:p>
          </p:txBody>
        </p:sp>
        <p:sp>
          <p:nvSpPr>
            <p:cNvPr id="43035" name="Rectangle 27"/>
            <p:cNvSpPr>
              <a:spLocks noChangeArrowheads="1"/>
            </p:cNvSpPr>
            <p:nvPr/>
          </p:nvSpPr>
          <p:spPr bwMode="auto">
            <a:xfrm>
              <a:off x="1755" y="226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3036" name="Rectangle 28"/>
            <p:cNvSpPr>
              <a:spLocks noChangeArrowheads="1"/>
            </p:cNvSpPr>
            <p:nvPr/>
          </p:nvSpPr>
          <p:spPr bwMode="auto">
            <a:xfrm>
              <a:off x="872" y="241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3037" name="Rectangle 29"/>
            <p:cNvSpPr>
              <a:spLocks noChangeArrowheads="1"/>
            </p:cNvSpPr>
            <p:nvPr/>
          </p:nvSpPr>
          <p:spPr bwMode="auto">
            <a:xfrm>
              <a:off x="-41" y="256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3038" name="Rectangle 30"/>
            <p:cNvSpPr>
              <a:spLocks noChangeArrowheads="1"/>
            </p:cNvSpPr>
            <p:nvPr/>
          </p:nvSpPr>
          <p:spPr bwMode="auto">
            <a:xfrm>
              <a:off x="-41" y="271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3039" name="Rectangle 31"/>
            <p:cNvSpPr>
              <a:spLocks noChangeArrowheads="1"/>
            </p:cNvSpPr>
            <p:nvPr/>
          </p:nvSpPr>
          <p:spPr bwMode="auto">
            <a:xfrm>
              <a:off x="415" y="2714"/>
              <a:ext cx="433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INICIO</a:t>
              </a:r>
            </a:p>
          </p:txBody>
        </p:sp>
        <p:sp>
          <p:nvSpPr>
            <p:cNvPr id="43040" name="Rectangle 32"/>
            <p:cNvSpPr>
              <a:spLocks noChangeArrowheads="1"/>
            </p:cNvSpPr>
            <p:nvPr/>
          </p:nvSpPr>
          <p:spPr bwMode="auto">
            <a:xfrm>
              <a:off x="850" y="271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3041" name="Rectangle 33"/>
            <p:cNvSpPr>
              <a:spLocks noChangeArrowheads="1"/>
            </p:cNvSpPr>
            <p:nvPr/>
          </p:nvSpPr>
          <p:spPr bwMode="auto">
            <a:xfrm>
              <a:off x="-41" y="286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3042" name="Rectangle 34"/>
            <p:cNvSpPr>
              <a:spLocks noChangeArrowheads="1"/>
            </p:cNvSpPr>
            <p:nvPr/>
          </p:nvSpPr>
          <p:spPr bwMode="auto">
            <a:xfrm>
              <a:off x="415" y="286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3043" name="Rectangle 35"/>
            <p:cNvSpPr>
              <a:spLocks noChangeArrowheads="1"/>
            </p:cNvSpPr>
            <p:nvPr/>
          </p:nvSpPr>
          <p:spPr bwMode="auto">
            <a:xfrm>
              <a:off x="872" y="2864"/>
              <a:ext cx="483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REPITA</a:t>
              </a:r>
            </a:p>
          </p:txBody>
        </p:sp>
        <p:sp>
          <p:nvSpPr>
            <p:cNvPr id="43044" name="Rectangle 36"/>
            <p:cNvSpPr>
              <a:spLocks noChangeArrowheads="1"/>
            </p:cNvSpPr>
            <p:nvPr/>
          </p:nvSpPr>
          <p:spPr bwMode="auto">
            <a:xfrm>
              <a:off x="1356" y="286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3045" name="Rectangle 37"/>
            <p:cNvSpPr>
              <a:spLocks noChangeArrowheads="1"/>
            </p:cNvSpPr>
            <p:nvPr/>
          </p:nvSpPr>
          <p:spPr bwMode="auto">
            <a:xfrm>
              <a:off x="-41" y="301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3046" name="Rectangle 38"/>
            <p:cNvSpPr>
              <a:spLocks noChangeArrowheads="1"/>
            </p:cNvSpPr>
            <p:nvPr/>
          </p:nvSpPr>
          <p:spPr bwMode="auto">
            <a:xfrm>
              <a:off x="415" y="301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3047" name="Rectangle 39"/>
            <p:cNvSpPr>
              <a:spLocks noChangeArrowheads="1"/>
            </p:cNvSpPr>
            <p:nvPr/>
          </p:nvSpPr>
          <p:spPr bwMode="auto">
            <a:xfrm>
              <a:off x="872" y="301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3049" name="Rectangle 41"/>
            <p:cNvSpPr>
              <a:spLocks noChangeArrowheads="1"/>
            </p:cNvSpPr>
            <p:nvPr/>
          </p:nvSpPr>
          <p:spPr bwMode="auto">
            <a:xfrm>
              <a:off x="2380" y="301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3050" name="Rectangle 42"/>
            <p:cNvSpPr>
              <a:spLocks noChangeArrowheads="1"/>
            </p:cNvSpPr>
            <p:nvPr/>
          </p:nvSpPr>
          <p:spPr bwMode="auto">
            <a:xfrm>
              <a:off x="2697" y="301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3051" name="Rectangle 43"/>
            <p:cNvSpPr>
              <a:spLocks noChangeArrowheads="1"/>
            </p:cNvSpPr>
            <p:nvPr/>
          </p:nvSpPr>
          <p:spPr bwMode="auto">
            <a:xfrm>
              <a:off x="-41" y="316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3052" name="Rectangle 44"/>
            <p:cNvSpPr>
              <a:spLocks noChangeArrowheads="1"/>
            </p:cNvSpPr>
            <p:nvPr/>
          </p:nvSpPr>
          <p:spPr bwMode="auto">
            <a:xfrm>
              <a:off x="415" y="316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3053" name="Rectangle 45"/>
            <p:cNvSpPr>
              <a:spLocks noChangeArrowheads="1"/>
            </p:cNvSpPr>
            <p:nvPr/>
          </p:nvSpPr>
          <p:spPr bwMode="auto">
            <a:xfrm>
              <a:off x="872" y="316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3056" name="Rectangle 48"/>
            <p:cNvSpPr>
              <a:spLocks noChangeArrowheads="1"/>
            </p:cNvSpPr>
            <p:nvPr/>
          </p:nvSpPr>
          <p:spPr bwMode="auto">
            <a:xfrm>
              <a:off x="2518" y="3164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3057" name="Rectangle 49"/>
            <p:cNvSpPr>
              <a:spLocks noChangeArrowheads="1"/>
            </p:cNvSpPr>
            <p:nvPr/>
          </p:nvSpPr>
          <p:spPr bwMode="auto">
            <a:xfrm>
              <a:off x="2779" y="316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3058" name="Rectangle 50"/>
            <p:cNvSpPr>
              <a:spLocks noChangeArrowheads="1"/>
            </p:cNvSpPr>
            <p:nvPr/>
          </p:nvSpPr>
          <p:spPr bwMode="auto">
            <a:xfrm>
              <a:off x="-41" y="331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3059" name="Rectangle 51"/>
            <p:cNvSpPr>
              <a:spLocks noChangeArrowheads="1"/>
            </p:cNvSpPr>
            <p:nvPr/>
          </p:nvSpPr>
          <p:spPr bwMode="auto">
            <a:xfrm>
              <a:off x="-41" y="346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3060" name="Rectangle 52"/>
            <p:cNvSpPr>
              <a:spLocks noChangeArrowheads="1"/>
            </p:cNvSpPr>
            <p:nvPr/>
          </p:nvSpPr>
          <p:spPr bwMode="auto">
            <a:xfrm>
              <a:off x="415" y="346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3061" name="Rectangle 53"/>
            <p:cNvSpPr>
              <a:spLocks noChangeArrowheads="1"/>
            </p:cNvSpPr>
            <p:nvPr/>
          </p:nvSpPr>
          <p:spPr bwMode="auto">
            <a:xfrm>
              <a:off x="874" y="3463"/>
              <a:ext cx="763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ATE FALSO;</a:t>
              </a:r>
            </a:p>
          </p:txBody>
        </p:sp>
        <p:sp>
          <p:nvSpPr>
            <p:cNvPr id="43062" name="Rectangle 54"/>
            <p:cNvSpPr>
              <a:spLocks noChangeArrowheads="1"/>
            </p:cNvSpPr>
            <p:nvPr/>
          </p:nvSpPr>
          <p:spPr bwMode="auto">
            <a:xfrm>
              <a:off x="1639" y="346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3063" name="Rectangle 55"/>
            <p:cNvSpPr>
              <a:spLocks noChangeArrowheads="1"/>
            </p:cNvSpPr>
            <p:nvPr/>
          </p:nvSpPr>
          <p:spPr bwMode="auto">
            <a:xfrm>
              <a:off x="-41" y="361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3064" name="Rectangle 56"/>
            <p:cNvSpPr>
              <a:spLocks noChangeArrowheads="1"/>
            </p:cNvSpPr>
            <p:nvPr/>
          </p:nvSpPr>
          <p:spPr bwMode="auto">
            <a:xfrm>
              <a:off x="417" y="3613"/>
              <a:ext cx="291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FIM;</a:t>
              </a:r>
            </a:p>
          </p:txBody>
        </p:sp>
        <p:sp>
          <p:nvSpPr>
            <p:cNvPr id="43065" name="Rectangle 57"/>
            <p:cNvSpPr>
              <a:spLocks noChangeArrowheads="1"/>
            </p:cNvSpPr>
            <p:nvPr/>
          </p:nvSpPr>
          <p:spPr bwMode="auto">
            <a:xfrm>
              <a:off x="711" y="361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</p:grpSp>
      <p:grpSp>
        <p:nvGrpSpPr>
          <p:cNvPr id="203" name="Group 1"/>
          <p:cNvGrpSpPr>
            <a:grpSpLocks/>
          </p:cNvGrpSpPr>
          <p:nvPr/>
        </p:nvGrpSpPr>
        <p:grpSpPr bwMode="auto">
          <a:xfrm>
            <a:off x="4644008" y="836712"/>
            <a:ext cx="5472999" cy="5303838"/>
            <a:chOff x="-68" y="576"/>
            <a:chExt cx="5697" cy="3341"/>
          </a:xfrm>
        </p:grpSpPr>
        <p:sp>
          <p:nvSpPr>
            <p:cNvPr id="204" name="Rectangle 2"/>
            <p:cNvSpPr>
              <a:spLocks noChangeArrowheads="1"/>
            </p:cNvSpPr>
            <p:nvPr/>
          </p:nvSpPr>
          <p:spPr bwMode="auto">
            <a:xfrm>
              <a:off x="-68" y="576"/>
              <a:ext cx="5697" cy="334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05" name="Rectangle 3"/>
            <p:cNvSpPr>
              <a:spLocks noChangeArrowheads="1"/>
            </p:cNvSpPr>
            <p:nvPr/>
          </p:nvSpPr>
          <p:spPr bwMode="auto">
            <a:xfrm>
              <a:off x="475" y="582"/>
              <a:ext cx="1835" cy="18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900" b="1">
                  <a:solidFill>
                    <a:srgbClr val="000000"/>
                  </a:solidFill>
                </a:rPr>
                <a:t>Protocolo de Enlace Simples</a:t>
              </a:r>
            </a:p>
          </p:txBody>
        </p:sp>
        <p:sp>
          <p:nvSpPr>
            <p:cNvPr id="206" name="Rectangle 4"/>
            <p:cNvSpPr>
              <a:spLocks noChangeArrowheads="1"/>
            </p:cNvSpPr>
            <p:nvPr/>
          </p:nvSpPr>
          <p:spPr bwMode="auto">
            <a:xfrm>
              <a:off x="388" y="741"/>
              <a:ext cx="1866" cy="16"/>
            </a:xfrm>
            <a:prstGeom prst="rect">
              <a:avLst/>
            </a:prstGeom>
            <a:solidFill>
              <a:srgbClr val="00000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07" name="Rectangle 5"/>
            <p:cNvSpPr>
              <a:spLocks noChangeArrowheads="1"/>
            </p:cNvSpPr>
            <p:nvPr/>
          </p:nvSpPr>
          <p:spPr bwMode="auto">
            <a:xfrm>
              <a:off x="2289" y="582"/>
              <a:ext cx="39" cy="18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9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208" name="Rectangle 6"/>
            <p:cNvSpPr>
              <a:spLocks noChangeArrowheads="1"/>
            </p:cNvSpPr>
            <p:nvPr/>
          </p:nvSpPr>
          <p:spPr bwMode="auto">
            <a:xfrm>
              <a:off x="-38" y="763"/>
              <a:ext cx="36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  <a:latin typeface="Arial" pitchFamily="34" charset="0"/>
                </a:rPr>
                <a:t> </a:t>
              </a:r>
            </a:p>
          </p:txBody>
        </p:sp>
        <p:sp>
          <p:nvSpPr>
            <p:cNvPr id="209" name="Rectangle 7"/>
            <p:cNvSpPr>
              <a:spLocks noChangeArrowheads="1"/>
            </p:cNvSpPr>
            <p:nvPr/>
          </p:nvSpPr>
          <p:spPr bwMode="auto">
            <a:xfrm>
              <a:off x="-41" y="917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210" name="Rectangle 8"/>
            <p:cNvSpPr>
              <a:spLocks noChangeArrowheads="1"/>
            </p:cNvSpPr>
            <p:nvPr/>
          </p:nvSpPr>
          <p:spPr bwMode="auto">
            <a:xfrm>
              <a:off x="415" y="917"/>
              <a:ext cx="31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TIPO</a:t>
              </a:r>
            </a:p>
          </p:txBody>
        </p:sp>
        <p:sp>
          <p:nvSpPr>
            <p:cNvPr id="211" name="Rectangle 9"/>
            <p:cNvSpPr>
              <a:spLocks noChangeArrowheads="1"/>
            </p:cNvSpPr>
            <p:nvPr/>
          </p:nvSpPr>
          <p:spPr bwMode="auto">
            <a:xfrm>
              <a:off x="729" y="917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212" name="Rectangle 10"/>
            <p:cNvSpPr>
              <a:spLocks noChangeArrowheads="1"/>
            </p:cNvSpPr>
            <p:nvPr/>
          </p:nvSpPr>
          <p:spPr bwMode="auto">
            <a:xfrm>
              <a:off x="874" y="917"/>
              <a:ext cx="406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Dados </a:t>
              </a:r>
            </a:p>
          </p:txBody>
        </p:sp>
        <p:sp>
          <p:nvSpPr>
            <p:cNvPr id="213" name="Rectangle 11"/>
            <p:cNvSpPr>
              <a:spLocks noChangeArrowheads="1"/>
            </p:cNvSpPr>
            <p:nvPr/>
          </p:nvSpPr>
          <p:spPr bwMode="auto">
            <a:xfrm>
              <a:off x="1280" y="917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214" name="Rectangle 12"/>
            <p:cNvSpPr>
              <a:spLocks noChangeArrowheads="1"/>
            </p:cNvSpPr>
            <p:nvPr/>
          </p:nvSpPr>
          <p:spPr bwMode="auto">
            <a:xfrm>
              <a:off x="1330" y="917"/>
              <a:ext cx="38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= byte;</a:t>
              </a:r>
            </a:p>
          </p:txBody>
        </p:sp>
        <p:sp>
          <p:nvSpPr>
            <p:cNvPr id="215" name="Rectangle 13"/>
            <p:cNvSpPr>
              <a:spLocks noChangeArrowheads="1"/>
            </p:cNvSpPr>
            <p:nvPr/>
          </p:nvSpPr>
          <p:spPr bwMode="auto">
            <a:xfrm>
              <a:off x="1713" y="917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216" name="Rectangle 14"/>
            <p:cNvSpPr>
              <a:spLocks noChangeArrowheads="1"/>
            </p:cNvSpPr>
            <p:nvPr/>
          </p:nvSpPr>
          <p:spPr bwMode="auto">
            <a:xfrm>
              <a:off x="-41" y="1067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217" name="Rectangle 15"/>
            <p:cNvSpPr>
              <a:spLocks noChangeArrowheads="1"/>
            </p:cNvSpPr>
            <p:nvPr/>
          </p:nvSpPr>
          <p:spPr bwMode="auto">
            <a:xfrm>
              <a:off x="-41" y="1217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218" name="Rectangle 16"/>
            <p:cNvSpPr>
              <a:spLocks noChangeArrowheads="1"/>
            </p:cNvSpPr>
            <p:nvPr/>
          </p:nvSpPr>
          <p:spPr bwMode="auto">
            <a:xfrm>
              <a:off x="-41" y="136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219" name="Rectangle 17"/>
            <p:cNvSpPr>
              <a:spLocks noChangeArrowheads="1"/>
            </p:cNvSpPr>
            <p:nvPr/>
          </p:nvSpPr>
          <p:spPr bwMode="auto">
            <a:xfrm>
              <a:off x="-41" y="151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220" name="Rectangle 18"/>
            <p:cNvSpPr>
              <a:spLocks noChangeArrowheads="1"/>
            </p:cNvSpPr>
            <p:nvPr/>
          </p:nvSpPr>
          <p:spPr bwMode="auto">
            <a:xfrm>
              <a:off x="-41" y="166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221" name="Rectangle 19"/>
            <p:cNvSpPr>
              <a:spLocks noChangeArrowheads="1"/>
            </p:cNvSpPr>
            <p:nvPr/>
          </p:nvSpPr>
          <p:spPr bwMode="auto">
            <a:xfrm>
              <a:off x="-41" y="181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222" name="Rectangle 20"/>
            <p:cNvSpPr>
              <a:spLocks noChangeArrowheads="1"/>
            </p:cNvSpPr>
            <p:nvPr/>
          </p:nvSpPr>
          <p:spPr bwMode="auto">
            <a:xfrm>
              <a:off x="421" y="1966"/>
              <a:ext cx="1535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 dirty="0">
                  <a:solidFill>
                    <a:srgbClr val="000000"/>
                  </a:solidFill>
                </a:rPr>
                <a:t>PROCEDIMENTO </a:t>
              </a:r>
              <a:r>
                <a:rPr lang="en-US" sz="1600" b="1" dirty="0" err="1">
                  <a:solidFill>
                    <a:srgbClr val="000000"/>
                  </a:solidFill>
                </a:rPr>
                <a:t>Recebe</a:t>
              </a:r>
              <a:r>
                <a:rPr lang="en-US" sz="1600" b="1" dirty="0">
                  <a:solidFill>
                    <a:srgbClr val="000000"/>
                  </a:solidFill>
                </a:rPr>
                <a:t>;</a:t>
              </a:r>
            </a:p>
          </p:txBody>
        </p:sp>
        <p:sp>
          <p:nvSpPr>
            <p:cNvPr id="223" name="Rectangle 21"/>
            <p:cNvSpPr>
              <a:spLocks noChangeArrowheads="1"/>
            </p:cNvSpPr>
            <p:nvPr/>
          </p:nvSpPr>
          <p:spPr bwMode="auto">
            <a:xfrm>
              <a:off x="1964" y="196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 dirty="0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224" name="Rectangle 22"/>
            <p:cNvSpPr>
              <a:spLocks noChangeArrowheads="1"/>
            </p:cNvSpPr>
            <p:nvPr/>
          </p:nvSpPr>
          <p:spPr bwMode="auto">
            <a:xfrm>
              <a:off x="-41" y="211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225" name="Rectangle 23"/>
            <p:cNvSpPr>
              <a:spLocks noChangeArrowheads="1"/>
            </p:cNvSpPr>
            <p:nvPr/>
          </p:nvSpPr>
          <p:spPr bwMode="auto">
            <a:xfrm>
              <a:off x="-41" y="226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226" name="Rectangle 24"/>
            <p:cNvSpPr>
              <a:spLocks noChangeArrowheads="1"/>
            </p:cNvSpPr>
            <p:nvPr/>
          </p:nvSpPr>
          <p:spPr bwMode="auto">
            <a:xfrm>
              <a:off x="416" y="2265"/>
              <a:ext cx="309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VAR </a:t>
              </a:r>
            </a:p>
          </p:txBody>
        </p:sp>
        <p:sp>
          <p:nvSpPr>
            <p:cNvPr id="227" name="Rectangle 25"/>
            <p:cNvSpPr>
              <a:spLocks noChangeArrowheads="1"/>
            </p:cNvSpPr>
            <p:nvPr/>
          </p:nvSpPr>
          <p:spPr bwMode="auto">
            <a:xfrm>
              <a:off x="726" y="226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228" name="Rectangle 26"/>
            <p:cNvSpPr>
              <a:spLocks noChangeArrowheads="1"/>
            </p:cNvSpPr>
            <p:nvPr/>
          </p:nvSpPr>
          <p:spPr bwMode="auto">
            <a:xfrm>
              <a:off x="876" y="2265"/>
              <a:ext cx="875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Buffer = Dados;</a:t>
              </a:r>
            </a:p>
          </p:txBody>
        </p:sp>
        <p:sp>
          <p:nvSpPr>
            <p:cNvPr id="229" name="Rectangle 27"/>
            <p:cNvSpPr>
              <a:spLocks noChangeArrowheads="1"/>
            </p:cNvSpPr>
            <p:nvPr/>
          </p:nvSpPr>
          <p:spPr bwMode="auto">
            <a:xfrm>
              <a:off x="1755" y="226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230" name="Rectangle 28"/>
            <p:cNvSpPr>
              <a:spLocks noChangeArrowheads="1"/>
            </p:cNvSpPr>
            <p:nvPr/>
          </p:nvSpPr>
          <p:spPr bwMode="auto">
            <a:xfrm>
              <a:off x="872" y="241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231" name="Rectangle 29"/>
            <p:cNvSpPr>
              <a:spLocks noChangeArrowheads="1"/>
            </p:cNvSpPr>
            <p:nvPr/>
          </p:nvSpPr>
          <p:spPr bwMode="auto">
            <a:xfrm>
              <a:off x="-41" y="256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232" name="Rectangle 30"/>
            <p:cNvSpPr>
              <a:spLocks noChangeArrowheads="1"/>
            </p:cNvSpPr>
            <p:nvPr/>
          </p:nvSpPr>
          <p:spPr bwMode="auto">
            <a:xfrm>
              <a:off x="-41" y="271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233" name="Rectangle 31"/>
            <p:cNvSpPr>
              <a:spLocks noChangeArrowheads="1"/>
            </p:cNvSpPr>
            <p:nvPr/>
          </p:nvSpPr>
          <p:spPr bwMode="auto">
            <a:xfrm>
              <a:off x="415" y="2714"/>
              <a:ext cx="433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INICIO</a:t>
              </a:r>
            </a:p>
          </p:txBody>
        </p:sp>
        <p:sp>
          <p:nvSpPr>
            <p:cNvPr id="234" name="Rectangle 32"/>
            <p:cNvSpPr>
              <a:spLocks noChangeArrowheads="1"/>
            </p:cNvSpPr>
            <p:nvPr/>
          </p:nvSpPr>
          <p:spPr bwMode="auto">
            <a:xfrm>
              <a:off x="850" y="271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235" name="Rectangle 33"/>
            <p:cNvSpPr>
              <a:spLocks noChangeArrowheads="1"/>
            </p:cNvSpPr>
            <p:nvPr/>
          </p:nvSpPr>
          <p:spPr bwMode="auto">
            <a:xfrm>
              <a:off x="-41" y="286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236" name="Rectangle 34"/>
            <p:cNvSpPr>
              <a:spLocks noChangeArrowheads="1"/>
            </p:cNvSpPr>
            <p:nvPr/>
          </p:nvSpPr>
          <p:spPr bwMode="auto">
            <a:xfrm>
              <a:off x="415" y="286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237" name="Rectangle 35"/>
            <p:cNvSpPr>
              <a:spLocks noChangeArrowheads="1"/>
            </p:cNvSpPr>
            <p:nvPr/>
          </p:nvSpPr>
          <p:spPr bwMode="auto">
            <a:xfrm>
              <a:off x="872" y="2864"/>
              <a:ext cx="483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REPITA</a:t>
              </a:r>
            </a:p>
          </p:txBody>
        </p:sp>
        <p:sp>
          <p:nvSpPr>
            <p:cNvPr id="238" name="Rectangle 36"/>
            <p:cNvSpPr>
              <a:spLocks noChangeArrowheads="1"/>
            </p:cNvSpPr>
            <p:nvPr/>
          </p:nvSpPr>
          <p:spPr bwMode="auto">
            <a:xfrm>
              <a:off x="1356" y="286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239" name="Rectangle 37"/>
            <p:cNvSpPr>
              <a:spLocks noChangeArrowheads="1"/>
            </p:cNvSpPr>
            <p:nvPr/>
          </p:nvSpPr>
          <p:spPr bwMode="auto">
            <a:xfrm>
              <a:off x="-41" y="301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240" name="Rectangle 38"/>
            <p:cNvSpPr>
              <a:spLocks noChangeArrowheads="1"/>
            </p:cNvSpPr>
            <p:nvPr/>
          </p:nvSpPr>
          <p:spPr bwMode="auto">
            <a:xfrm>
              <a:off x="415" y="301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241" name="Rectangle 39"/>
            <p:cNvSpPr>
              <a:spLocks noChangeArrowheads="1"/>
            </p:cNvSpPr>
            <p:nvPr/>
          </p:nvSpPr>
          <p:spPr bwMode="auto">
            <a:xfrm>
              <a:off x="872" y="301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242" name="Rectangle 40"/>
            <p:cNvSpPr>
              <a:spLocks noChangeArrowheads="1"/>
            </p:cNvSpPr>
            <p:nvPr/>
          </p:nvSpPr>
          <p:spPr bwMode="auto">
            <a:xfrm>
              <a:off x="1208" y="3014"/>
              <a:ext cx="1294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 dirty="0">
                  <a:solidFill>
                    <a:srgbClr val="000000"/>
                  </a:solidFill>
                </a:rPr>
                <a:t>    </a:t>
              </a:r>
              <a:r>
                <a:rPr lang="en-US" sz="1600" b="1" dirty="0" err="1">
                  <a:solidFill>
                    <a:srgbClr val="000000"/>
                  </a:solidFill>
                </a:rPr>
                <a:t>De_Baixo</a:t>
              </a:r>
              <a:r>
                <a:rPr lang="en-US" sz="1600" b="1" dirty="0">
                  <a:solidFill>
                    <a:srgbClr val="000000"/>
                  </a:solidFill>
                </a:rPr>
                <a:t> (Buffer);    </a:t>
              </a:r>
            </a:p>
          </p:txBody>
        </p:sp>
        <p:sp>
          <p:nvSpPr>
            <p:cNvPr id="243" name="Rectangle 41"/>
            <p:cNvSpPr>
              <a:spLocks noChangeArrowheads="1"/>
            </p:cNvSpPr>
            <p:nvPr/>
          </p:nvSpPr>
          <p:spPr bwMode="auto">
            <a:xfrm>
              <a:off x="2380" y="301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244" name="Rectangle 42"/>
            <p:cNvSpPr>
              <a:spLocks noChangeArrowheads="1"/>
            </p:cNvSpPr>
            <p:nvPr/>
          </p:nvSpPr>
          <p:spPr bwMode="auto">
            <a:xfrm>
              <a:off x="2697" y="301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245" name="Rectangle 43"/>
            <p:cNvSpPr>
              <a:spLocks noChangeArrowheads="1"/>
            </p:cNvSpPr>
            <p:nvPr/>
          </p:nvSpPr>
          <p:spPr bwMode="auto">
            <a:xfrm>
              <a:off x="-41" y="316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246" name="Rectangle 44"/>
            <p:cNvSpPr>
              <a:spLocks noChangeArrowheads="1"/>
            </p:cNvSpPr>
            <p:nvPr/>
          </p:nvSpPr>
          <p:spPr bwMode="auto">
            <a:xfrm>
              <a:off x="415" y="316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247" name="Rectangle 45"/>
            <p:cNvSpPr>
              <a:spLocks noChangeArrowheads="1"/>
            </p:cNvSpPr>
            <p:nvPr/>
          </p:nvSpPr>
          <p:spPr bwMode="auto">
            <a:xfrm>
              <a:off x="872" y="316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248" name="Rectangle 46"/>
            <p:cNvSpPr>
              <a:spLocks noChangeArrowheads="1"/>
            </p:cNvSpPr>
            <p:nvPr/>
          </p:nvSpPr>
          <p:spPr bwMode="auto">
            <a:xfrm>
              <a:off x="1218" y="3164"/>
              <a:ext cx="687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   Pra_Cima</a:t>
              </a:r>
            </a:p>
          </p:txBody>
        </p:sp>
        <p:sp>
          <p:nvSpPr>
            <p:cNvPr id="249" name="Rectangle 47"/>
            <p:cNvSpPr>
              <a:spLocks noChangeArrowheads="1"/>
            </p:cNvSpPr>
            <p:nvPr/>
          </p:nvSpPr>
          <p:spPr bwMode="auto">
            <a:xfrm>
              <a:off x="1945" y="3159"/>
              <a:ext cx="1131" cy="155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 dirty="0">
                  <a:solidFill>
                    <a:srgbClr val="000000"/>
                  </a:solidFill>
                </a:rPr>
                <a:t>        </a:t>
              </a:r>
              <a:r>
                <a:rPr lang="en-US" sz="1600" b="1" dirty="0" smtClean="0">
                  <a:solidFill>
                    <a:srgbClr val="000000"/>
                  </a:solidFill>
                </a:rPr>
                <a:t>(</a:t>
              </a:r>
              <a:r>
                <a:rPr lang="en-US" sz="1600" b="1" dirty="0">
                  <a:solidFill>
                    <a:srgbClr val="000000"/>
                  </a:solidFill>
                </a:rPr>
                <a:t>Buffer);</a:t>
              </a:r>
            </a:p>
          </p:txBody>
        </p:sp>
        <p:sp>
          <p:nvSpPr>
            <p:cNvPr id="250" name="Rectangle 48"/>
            <p:cNvSpPr>
              <a:spLocks noChangeArrowheads="1"/>
            </p:cNvSpPr>
            <p:nvPr/>
          </p:nvSpPr>
          <p:spPr bwMode="auto">
            <a:xfrm>
              <a:off x="2518" y="3164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51" name="Rectangle 49"/>
            <p:cNvSpPr>
              <a:spLocks noChangeArrowheads="1"/>
            </p:cNvSpPr>
            <p:nvPr/>
          </p:nvSpPr>
          <p:spPr bwMode="auto">
            <a:xfrm>
              <a:off x="2779" y="316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252" name="Rectangle 50"/>
            <p:cNvSpPr>
              <a:spLocks noChangeArrowheads="1"/>
            </p:cNvSpPr>
            <p:nvPr/>
          </p:nvSpPr>
          <p:spPr bwMode="auto">
            <a:xfrm>
              <a:off x="-41" y="331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253" name="Rectangle 51"/>
            <p:cNvSpPr>
              <a:spLocks noChangeArrowheads="1"/>
            </p:cNvSpPr>
            <p:nvPr/>
          </p:nvSpPr>
          <p:spPr bwMode="auto">
            <a:xfrm>
              <a:off x="-41" y="346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254" name="Rectangle 52"/>
            <p:cNvSpPr>
              <a:spLocks noChangeArrowheads="1"/>
            </p:cNvSpPr>
            <p:nvPr/>
          </p:nvSpPr>
          <p:spPr bwMode="auto">
            <a:xfrm>
              <a:off x="415" y="346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255" name="Rectangle 53"/>
            <p:cNvSpPr>
              <a:spLocks noChangeArrowheads="1"/>
            </p:cNvSpPr>
            <p:nvPr/>
          </p:nvSpPr>
          <p:spPr bwMode="auto">
            <a:xfrm>
              <a:off x="874" y="3463"/>
              <a:ext cx="763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ATE FALSO;</a:t>
              </a:r>
            </a:p>
          </p:txBody>
        </p:sp>
        <p:sp>
          <p:nvSpPr>
            <p:cNvPr id="256" name="Rectangle 54"/>
            <p:cNvSpPr>
              <a:spLocks noChangeArrowheads="1"/>
            </p:cNvSpPr>
            <p:nvPr/>
          </p:nvSpPr>
          <p:spPr bwMode="auto">
            <a:xfrm>
              <a:off x="1639" y="346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257" name="Rectangle 55"/>
            <p:cNvSpPr>
              <a:spLocks noChangeArrowheads="1"/>
            </p:cNvSpPr>
            <p:nvPr/>
          </p:nvSpPr>
          <p:spPr bwMode="auto">
            <a:xfrm>
              <a:off x="-41" y="361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258" name="Rectangle 56"/>
            <p:cNvSpPr>
              <a:spLocks noChangeArrowheads="1"/>
            </p:cNvSpPr>
            <p:nvPr/>
          </p:nvSpPr>
          <p:spPr bwMode="auto">
            <a:xfrm>
              <a:off x="417" y="3613"/>
              <a:ext cx="291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FIM;</a:t>
              </a:r>
            </a:p>
          </p:txBody>
        </p:sp>
        <p:sp>
          <p:nvSpPr>
            <p:cNvPr id="259" name="Rectangle 57"/>
            <p:cNvSpPr>
              <a:spLocks noChangeArrowheads="1"/>
            </p:cNvSpPr>
            <p:nvPr/>
          </p:nvSpPr>
          <p:spPr bwMode="auto">
            <a:xfrm>
              <a:off x="711" y="361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0582210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Text Box 1"/>
          <p:cNvSpPr txBox="1">
            <a:spLocks noChangeArrowheads="1"/>
          </p:cNvSpPr>
          <p:nvPr/>
        </p:nvSpPr>
        <p:spPr bwMode="auto">
          <a:xfrm>
            <a:off x="889000" y="838200"/>
            <a:ext cx="7600520" cy="24028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b="1" dirty="0">
                <a:solidFill>
                  <a:srgbClr val="000000"/>
                </a:solidFill>
              </a:rPr>
              <a:t> Exemplo de Protocolo: Enlace Simples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400" b="1" dirty="0">
                <a:solidFill>
                  <a:srgbClr val="000000"/>
                </a:solidFill>
              </a:rPr>
              <a:t> </a:t>
            </a:r>
            <a:endParaRPr lang="pt-BR" sz="2400" b="1" dirty="0" smtClean="0">
              <a:solidFill>
                <a:srgbClr val="000000"/>
              </a:solidFill>
            </a:endParaRP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400" b="1" dirty="0" smtClean="0">
                <a:solidFill>
                  <a:srgbClr val="000000"/>
                </a:solidFill>
              </a:rPr>
              <a:t>(</a:t>
            </a:r>
            <a:r>
              <a:rPr lang="pt-BR" sz="2400" b="1" dirty="0">
                <a:solidFill>
                  <a:srgbClr val="000000"/>
                </a:solidFill>
              </a:rPr>
              <a:t>transferência de uma </a:t>
            </a:r>
            <a:r>
              <a:rPr lang="pt-BR" sz="2400" b="1" dirty="0">
                <a:solidFill>
                  <a:srgbClr val="FF0000"/>
                </a:solidFill>
              </a:rPr>
              <a:t>MENSAGEM</a:t>
            </a:r>
            <a:r>
              <a:rPr lang="pt-BR" sz="2400" b="1" dirty="0">
                <a:solidFill>
                  <a:srgbClr val="000000"/>
                </a:solidFill>
              </a:rPr>
              <a:t> entre 2 computadores)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pt-BR" sz="2800" dirty="0">
              <a:solidFill>
                <a:srgbClr val="000000"/>
              </a:solidFill>
            </a:endParaRP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800" u="sng" dirty="0">
                <a:solidFill>
                  <a:srgbClr val="000000"/>
                </a:solidFill>
              </a:rPr>
              <a:t>Hipóteses</a:t>
            </a:r>
            <a:r>
              <a:rPr lang="pt-BR" sz="2800" dirty="0">
                <a:solidFill>
                  <a:srgbClr val="000000"/>
                </a:solidFill>
              </a:rPr>
              <a:t>: transmissão </a:t>
            </a:r>
            <a:r>
              <a:rPr lang="pt-BR" sz="2800" b="1" dirty="0">
                <a:solidFill>
                  <a:srgbClr val="000000"/>
                </a:solidFill>
              </a:rPr>
              <a:t>simplex</a:t>
            </a:r>
            <a:r>
              <a:rPr lang="pt-BR" sz="2800" dirty="0">
                <a:solidFill>
                  <a:srgbClr val="000000"/>
                </a:solidFill>
              </a:rPr>
              <a:t> em meio </a:t>
            </a:r>
            <a:r>
              <a:rPr lang="pt-BR" sz="2800" b="1" dirty="0">
                <a:solidFill>
                  <a:srgbClr val="000000"/>
                </a:solidFill>
              </a:rPr>
              <a:t>ideal</a:t>
            </a:r>
            <a:r>
              <a:rPr lang="pt-BR" sz="2800" dirty="0">
                <a:solidFill>
                  <a:srgbClr val="000000"/>
                </a:solidFill>
              </a:rPr>
              <a:t>, 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800" b="1" dirty="0">
                <a:solidFill>
                  <a:srgbClr val="000000"/>
                </a:solidFill>
              </a:rPr>
              <a:t>(sem </a:t>
            </a:r>
            <a:r>
              <a:rPr lang="pt-BR" sz="2800" b="1" dirty="0" smtClean="0">
                <a:solidFill>
                  <a:srgbClr val="000000"/>
                </a:solidFill>
              </a:rPr>
              <a:t>erro)</a:t>
            </a:r>
            <a:r>
              <a:rPr lang="pt-BR" sz="2800" dirty="0" smtClean="0">
                <a:solidFill>
                  <a:srgbClr val="000000"/>
                </a:solidFill>
              </a:rPr>
              <a:t> </a:t>
            </a:r>
            <a:r>
              <a:rPr lang="pt-BR" sz="2800" dirty="0">
                <a:solidFill>
                  <a:srgbClr val="000000"/>
                </a:solidFill>
              </a:rPr>
              <a:t>e buffer </a:t>
            </a:r>
            <a:r>
              <a:rPr lang="pt-BR" sz="2800" b="1" dirty="0">
                <a:solidFill>
                  <a:srgbClr val="000000"/>
                </a:solidFill>
              </a:rPr>
              <a:t>infinito</a:t>
            </a:r>
            <a:r>
              <a:rPr lang="pt-BR" sz="2800" dirty="0">
                <a:solidFill>
                  <a:srgbClr val="000000"/>
                </a:solidFill>
              </a:rPr>
              <a:t> no </a:t>
            </a:r>
            <a:r>
              <a:rPr lang="pt-BR" sz="2800" dirty="0" smtClean="0">
                <a:solidFill>
                  <a:srgbClr val="000000"/>
                </a:solidFill>
              </a:rPr>
              <a:t>receptor.</a:t>
            </a:r>
            <a:endParaRPr lang="pt-BR" sz="2800" dirty="0">
              <a:solidFill>
                <a:srgbClr val="000000"/>
              </a:solidFill>
            </a:endParaRPr>
          </a:p>
        </p:txBody>
      </p:sp>
      <p:graphicFrame>
        <p:nvGraphicFramePr>
          <p:cNvPr id="44034" name="Object 2"/>
          <p:cNvGraphicFramePr>
            <a:graphicFrameLocks noChangeAspect="1"/>
          </p:cNvGraphicFramePr>
          <p:nvPr/>
        </p:nvGraphicFramePr>
        <p:xfrm>
          <a:off x="2514600" y="4038600"/>
          <a:ext cx="1155700" cy="692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68" r:id="rId4" imgW="3471840" imgH="3105000" progId="">
                  <p:embed/>
                </p:oleObj>
              </mc:Choice>
              <mc:Fallback>
                <p:oleObj r:id="rId4" imgW="3471840" imgH="310500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4600" y="4038600"/>
                        <a:ext cx="1155700" cy="6921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4035" name="Object 3"/>
          <p:cNvGraphicFramePr>
            <a:graphicFrameLocks noChangeAspect="1"/>
          </p:cNvGraphicFramePr>
          <p:nvPr/>
        </p:nvGraphicFramePr>
        <p:xfrm>
          <a:off x="5715000" y="4038600"/>
          <a:ext cx="1222375" cy="692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69" r:id="rId6" imgW="3471840" imgH="3105000" progId="">
                  <p:embed/>
                </p:oleObj>
              </mc:Choice>
              <mc:Fallback>
                <p:oleObj r:id="rId6" imgW="3471840" imgH="310500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15000" y="4038600"/>
                        <a:ext cx="1222375" cy="6921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4036" name="Line 4"/>
          <p:cNvSpPr>
            <a:spLocks noChangeShapeType="1"/>
          </p:cNvSpPr>
          <p:nvPr/>
        </p:nvSpPr>
        <p:spPr bwMode="auto">
          <a:xfrm>
            <a:off x="6380163" y="4730750"/>
            <a:ext cx="1587" cy="825500"/>
          </a:xfrm>
          <a:prstGeom prst="line">
            <a:avLst/>
          </a:prstGeom>
          <a:noFill/>
          <a:ln w="57240">
            <a:solidFill>
              <a:srgbClr val="00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44037" name="Line 5"/>
          <p:cNvSpPr>
            <a:spLocks noChangeShapeType="1"/>
          </p:cNvSpPr>
          <p:nvPr/>
        </p:nvSpPr>
        <p:spPr bwMode="auto">
          <a:xfrm flipV="1">
            <a:off x="3048000" y="4646613"/>
            <a:ext cx="1588" cy="917575"/>
          </a:xfrm>
          <a:prstGeom prst="line">
            <a:avLst/>
          </a:prstGeom>
          <a:noFill/>
          <a:ln w="57240">
            <a:solidFill>
              <a:srgbClr val="00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44038" name="Line 6"/>
          <p:cNvSpPr>
            <a:spLocks noChangeShapeType="1"/>
          </p:cNvSpPr>
          <p:nvPr/>
        </p:nvSpPr>
        <p:spPr bwMode="auto">
          <a:xfrm flipH="1">
            <a:off x="3046413" y="5562600"/>
            <a:ext cx="3355975" cy="1588"/>
          </a:xfrm>
          <a:prstGeom prst="line">
            <a:avLst/>
          </a:prstGeom>
          <a:noFill/>
          <a:ln w="57240">
            <a:solidFill>
              <a:srgbClr val="00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7870824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Text Box 1"/>
          <p:cNvSpPr txBox="1">
            <a:spLocks noChangeArrowheads="1"/>
          </p:cNvSpPr>
          <p:nvPr/>
        </p:nvSpPr>
        <p:spPr bwMode="auto">
          <a:xfrm>
            <a:off x="730250" y="3414713"/>
            <a:ext cx="1135063" cy="3365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FF0000"/>
                </a:solidFill>
                <a:latin typeface="Comic Sans MS" pitchFamily="66" charset="0"/>
              </a:rPr>
              <a:t>mensagem</a:t>
            </a:r>
          </a:p>
        </p:txBody>
      </p:sp>
      <p:sp>
        <p:nvSpPr>
          <p:cNvPr id="45058" name="Text Box 2"/>
          <p:cNvSpPr txBox="1">
            <a:spLocks noChangeArrowheads="1"/>
          </p:cNvSpPr>
          <p:nvPr/>
        </p:nvSpPr>
        <p:spPr bwMode="auto">
          <a:xfrm>
            <a:off x="481013" y="3689350"/>
            <a:ext cx="1076325" cy="3365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FF0000"/>
                </a:solidFill>
                <a:latin typeface="Comic Sans MS" pitchFamily="66" charset="0"/>
              </a:rPr>
              <a:t>segmento</a:t>
            </a:r>
          </a:p>
        </p:txBody>
      </p:sp>
      <p:sp>
        <p:nvSpPr>
          <p:cNvPr id="45059" name="Text Box 3"/>
          <p:cNvSpPr txBox="1">
            <a:spLocks noChangeArrowheads="1"/>
          </p:cNvSpPr>
          <p:nvPr/>
        </p:nvSpPr>
        <p:spPr bwMode="auto">
          <a:xfrm>
            <a:off x="177800" y="4002088"/>
            <a:ext cx="1173163" cy="3365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FF0000"/>
                </a:solidFill>
                <a:latin typeface="Comic Sans MS" pitchFamily="66" charset="0"/>
              </a:rPr>
              <a:t>datagrama</a:t>
            </a:r>
          </a:p>
        </p:txBody>
      </p:sp>
      <p:sp>
        <p:nvSpPr>
          <p:cNvPr id="45060" name="Text Box 4"/>
          <p:cNvSpPr txBox="1">
            <a:spLocks noChangeArrowheads="1"/>
          </p:cNvSpPr>
          <p:nvPr/>
        </p:nvSpPr>
        <p:spPr bwMode="auto">
          <a:xfrm>
            <a:off x="168275" y="4335463"/>
            <a:ext cx="817563" cy="3365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FF0000"/>
                </a:solidFill>
                <a:latin typeface="Comic Sans MS" pitchFamily="66" charset="0"/>
              </a:rPr>
              <a:t>quadro</a:t>
            </a:r>
          </a:p>
        </p:txBody>
      </p:sp>
      <p:sp>
        <p:nvSpPr>
          <p:cNvPr id="45061" name="Text Box 5"/>
          <p:cNvSpPr txBox="1">
            <a:spLocks noChangeArrowheads="1"/>
          </p:cNvSpPr>
          <p:nvPr/>
        </p:nvSpPr>
        <p:spPr bwMode="auto">
          <a:xfrm>
            <a:off x="2584450" y="2928938"/>
            <a:ext cx="1138238" cy="460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400">
                <a:solidFill>
                  <a:srgbClr val="3333CC"/>
                </a:solidFill>
                <a:latin typeface="Comic Sans MS" pitchFamily="66" charset="0"/>
              </a:rPr>
              <a:t>origem</a:t>
            </a:r>
          </a:p>
        </p:txBody>
      </p:sp>
      <p:graphicFrame>
        <p:nvGraphicFramePr>
          <p:cNvPr id="45062" name="Object 6"/>
          <p:cNvGraphicFramePr>
            <a:graphicFrameLocks noChangeAspect="1"/>
          </p:cNvGraphicFramePr>
          <p:nvPr/>
        </p:nvGraphicFramePr>
        <p:xfrm>
          <a:off x="4068763" y="3919538"/>
          <a:ext cx="646112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92" r:id="rId4" imgW="18192600" imgH="14963760" progId="">
                  <p:embed/>
                </p:oleObj>
              </mc:Choice>
              <mc:Fallback>
                <p:oleObj r:id="rId4" imgW="18192600" imgH="1496376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68763" y="3919538"/>
                        <a:ext cx="646112" cy="533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5063" name="AutoShape 7"/>
          <p:cNvSpPr>
            <a:spLocks noChangeArrowheads="1"/>
          </p:cNvSpPr>
          <p:nvPr/>
        </p:nvSpPr>
        <p:spPr bwMode="auto">
          <a:xfrm>
            <a:off x="3838575" y="3371850"/>
            <a:ext cx="360363" cy="1577975"/>
          </a:xfrm>
          <a:custGeom>
            <a:avLst/>
            <a:gdLst>
              <a:gd name="T0" fmla="*/ 462689853 w 267"/>
              <a:gd name="T1" fmla="*/ 824929666 h 1186"/>
              <a:gd name="T2" fmla="*/ 0 w 267"/>
              <a:gd name="T3" fmla="*/ 0 h 1186"/>
              <a:gd name="T4" fmla="*/ 0 w 267"/>
              <a:gd name="T5" fmla="*/ 2099498199 h 1186"/>
              <a:gd name="T6" fmla="*/ 486371225 w 267"/>
              <a:gd name="T7" fmla="*/ 1154192774 h 1186"/>
              <a:gd name="T8" fmla="*/ 462689853 w 267"/>
              <a:gd name="T9" fmla="*/ 824929666 h 1186"/>
              <a:gd name="T10" fmla="*/ 0 w 267"/>
              <a:gd name="T11" fmla="*/ 0 h 1186"/>
              <a:gd name="T12" fmla="*/ 267 w 267"/>
              <a:gd name="T13" fmla="*/ 1186 h 11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T10" t="T11" r="T12" b="T13"/>
            <a:pathLst>
              <a:path w="267" h="1186">
                <a:moveTo>
                  <a:pt x="254" y="466"/>
                </a:moveTo>
                <a:lnTo>
                  <a:pt x="0" y="0"/>
                </a:lnTo>
                <a:lnTo>
                  <a:pt x="0" y="1186"/>
                </a:lnTo>
                <a:lnTo>
                  <a:pt x="267" y="652"/>
                </a:lnTo>
                <a:lnTo>
                  <a:pt x="254" y="466"/>
                </a:lnTo>
                <a:close/>
              </a:path>
            </a:pathLst>
          </a:custGeom>
          <a:gradFill rotWithShape="0">
            <a:gsLst>
              <a:gs pos="0">
                <a:srgbClr val="FFFFFF"/>
              </a:gs>
              <a:gs pos="100000">
                <a:srgbClr val="3333CC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45064" name="Rectangle 8"/>
          <p:cNvSpPr>
            <a:spLocks noChangeArrowheads="1"/>
          </p:cNvSpPr>
          <p:nvPr/>
        </p:nvSpPr>
        <p:spPr bwMode="auto">
          <a:xfrm>
            <a:off x="2614613" y="3378200"/>
            <a:ext cx="1296987" cy="1546225"/>
          </a:xfrm>
          <a:prstGeom prst="rect">
            <a:avLst/>
          </a:prstGeom>
          <a:solidFill>
            <a:srgbClr val="3333CC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45065" name="Rectangle 9"/>
          <p:cNvSpPr>
            <a:spLocks noChangeArrowheads="1"/>
          </p:cNvSpPr>
          <p:nvPr/>
        </p:nvSpPr>
        <p:spPr bwMode="auto">
          <a:xfrm>
            <a:off x="2566988" y="3449638"/>
            <a:ext cx="1273175" cy="1536700"/>
          </a:xfrm>
          <a:prstGeom prst="rect">
            <a:avLst/>
          </a:prstGeom>
          <a:solidFill>
            <a:srgbClr val="FFFFFF"/>
          </a:solidFill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45066" name="Line 10"/>
          <p:cNvSpPr>
            <a:spLocks noChangeShapeType="1"/>
          </p:cNvSpPr>
          <p:nvPr/>
        </p:nvSpPr>
        <p:spPr bwMode="auto">
          <a:xfrm>
            <a:off x="2566988" y="3767138"/>
            <a:ext cx="1263650" cy="3175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45067" name="Text Box 11"/>
          <p:cNvSpPr txBox="1">
            <a:spLocks noChangeArrowheads="1"/>
          </p:cNvSpPr>
          <p:nvPr/>
        </p:nvSpPr>
        <p:spPr bwMode="auto">
          <a:xfrm>
            <a:off x="2524125" y="3416300"/>
            <a:ext cx="1408113" cy="16017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800">
                <a:solidFill>
                  <a:srgbClr val="000000"/>
                </a:solidFill>
                <a:latin typeface="Comic Sans MS" pitchFamily="66" charset="0"/>
              </a:rPr>
              <a:t>Aplicação</a:t>
            </a:r>
          </a:p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>
              <a:solidFill>
                <a:srgbClr val="000000"/>
              </a:solidFill>
              <a:latin typeface="Comic Sans MS" pitchFamily="66" charset="0"/>
            </a:endParaRPr>
          </a:p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>
              <a:solidFill>
                <a:srgbClr val="000000"/>
              </a:solidFill>
              <a:latin typeface="Comic Sans MS" pitchFamily="66" charset="0"/>
            </a:endParaRPr>
          </a:p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800">
                <a:solidFill>
                  <a:srgbClr val="000000"/>
                </a:solidFill>
                <a:latin typeface="Comic Sans MS" pitchFamily="66" charset="0"/>
              </a:rPr>
              <a:t>enlace</a:t>
            </a:r>
          </a:p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800">
                <a:solidFill>
                  <a:srgbClr val="000000"/>
                </a:solidFill>
                <a:latin typeface="Comic Sans MS" pitchFamily="66" charset="0"/>
              </a:rPr>
              <a:t>física</a:t>
            </a:r>
          </a:p>
        </p:txBody>
      </p:sp>
      <p:sp>
        <p:nvSpPr>
          <p:cNvPr id="45068" name="Line 12"/>
          <p:cNvSpPr>
            <a:spLocks noChangeShapeType="1"/>
          </p:cNvSpPr>
          <p:nvPr/>
        </p:nvSpPr>
        <p:spPr bwMode="auto">
          <a:xfrm>
            <a:off x="2574925" y="4087813"/>
            <a:ext cx="1263650" cy="3175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45069" name="Line 13"/>
          <p:cNvSpPr>
            <a:spLocks noChangeShapeType="1"/>
          </p:cNvSpPr>
          <p:nvPr/>
        </p:nvSpPr>
        <p:spPr bwMode="auto">
          <a:xfrm>
            <a:off x="2579688" y="4368800"/>
            <a:ext cx="1263650" cy="3175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45070" name="Line 14"/>
          <p:cNvSpPr>
            <a:spLocks noChangeShapeType="1"/>
          </p:cNvSpPr>
          <p:nvPr/>
        </p:nvSpPr>
        <p:spPr bwMode="auto">
          <a:xfrm>
            <a:off x="2579688" y="4645025"/>
            <a:ext cx="1263650" cy="3175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grpSp>
        <p:nvGrpSpPr>
          <p:cNvPr id="45071" name="Group 15"/>
          <p:cNvGrpSpPr>
            <a:grpSpLocks/>
          </p:cNvGrpSpPr>
          <p:nvPr/>
        </p:nvGrpSpPr>
        <p:grpSpPr bwMode="auto">
          <a:xfrm>
            <a:off x="1011238" y="4359275"/>
            <a:ext cx="1477962" cy="301625"/>
            <a:chOff x="637" y="2746"/>
            <a:chExt cx="931" cy="190"/>
          </a:xfrm>
        </p:grpSpPr>
        <p:sp>
          <p:nvSpPr>
            <p:cNvPr id="45072" name="Rectangle 16"/>
            <p:cNvSpPr>
              <a:spLocks noChangeArrowheads="1"/>
            </p:cNvSpPr>
            <p:nvPr/>
          </p:nvSpPr>
          <p:spPr bwMode="auto">
            <a:xfrm>
              <a:off x="650" y="2763"/>
              <a:ext cx="840" cy="162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5073" name="Rectangle 17"/>
            <p:cNvSpPr>
              <a:spLocks noChangeArrowheads="1"/>
            </p:cNvSpPr>
            <p:nvPr/>
          </p:nvSpPr>
          <p:spPr bwMode="auto">
            <a:xfrm>
              <a:off x="1011" y="2746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t</a:t>
              </a:r>
            </a:p>
          </p:txBody>
        </p:sp>
        <p:sp>
          <p:nvSpPr>
            <p:cNvPr id="45074" name="Rectangle 18"/>
            <p:cNvSpPr>
              <a:spLocks noChangeArrowheads="1"/>
            </p:cNvSpPr>
            <p:nvPr/>
          </p:nvSpPr>
          <p:spPr bwMode="auto">
            <a:xfrm>
              <a:off x="825" y="2746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n</a:t>
              </a:r>
            </a:p>
          </p:txBody>
        </p:sp>
        <p:sp>
          <p:nvSpPr>
            <p:cNvPr id="45075" name="Rectangle 19"/>
            <p:cNvSpPr>
              <a:spLocks noChangeArrowheads="1"/>
            </p:cNvSpPr>
            <p:nvPr/>
          </p:nvSpPr>
          <p:spPr bwMode="auto">
            <a:xfrm>
              <a:off x="637" y="2746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l</a:t>
              </a:r>
            </a:p>
          </p:txBody>
        </p:sp>
        <p:sp>
          <p:nvSpPr>
            <p:cNvPr id="45076" name="Rectangle 20"/>
            <p:cNvSpPr>
              <a:spLocks noChangeArrowheads="1"/>
            </p:cNvSpPr>
            <p:nvPr/>
          </p:nvSpPr>
          <p:spPr bwMode="auto">
            <a:xfrm>
              <a:off x="1141" y="2747"/>
              <a:ext cx="428" cy="19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M</a:t>
              </a:r>
            </a:p>
          </p:txBody>
        </p:sp>
        <p:sp>
          <p:nvSpPr>
            <p:cNvPr id="45077" name="Line 21"/>
            <p:cNvSpPr>
              <a:spLocks noChangeShapeType="1"/>
            </p:cNvSpPr>
            <p:nvPr/>
          </p:nvSpPr>
          <p:spPr bwMode="auto">
            <a:xfrm>
              <a:off x="815" y="2763"/>
              <a:ext cx="1" cy="162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45078" name="Line 22"/>
            <p:cNvSpPr>
              <a:spLocks noChangeShapeType="1"/>
            </p:cNvSpPr>
            <p:nvPr/>
          </p:nvSpPr>
          <p:spPr bwMode="auto">
            <a:xfrm>
              <a:off x="995" y="2769"/>
              <a:ext cx="1" cy="154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45079" name="Line 23"/>
            <p:cNvSpPr>
              <a:spLocks noChangeShapeType="1"/>
            </p:cNvSpPr>
            <p:nvPr/>
          </p:nvSpPr>
          <p:spPr bwMode="auto">
            <a:xfrm>
              <a:off x="1187" y="2766"/>
              <a:ext cx="1" cy="15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45080" name="Group 24"/>
          <p:cNvGrpSpPr>
            <a:grpSpLocks/>
          </p:cNvGrpSpPr>
          <p:nvPr/>
        </p:nvGrpSpPr>
        <p:grpSpPr bwMode="auto">
          <a:xfrm>
            <a:off x="1279525" y="4060825"/>
            <a:ext cx="1206500" cy="301625"/>
            <a:chOff x="806" y="2558"/>
            <a:chExt cx="760" cy="190"/>
          </a:xfrm>
        </p:grpSpPr>
        <p:sp>
          <p:nvSpPr>
            <p:cNvPr id="45081" name="Rectangle 25"/>
            <p:cNvSpPr>
              <a:spLocks noChangeArrowheads="1"/>
            </p:cNvSpPr>
            <p:nvPr/>
          </p:nvSpPr>
          <p:spPr bwMode="auto">
            <a:xfrm>
              <a:off x="806" y="2575"/>
              <a:ext cx="682" cy="162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5082" name="Rectangle 26"/>
            <p:cNvSpPr>
              <a:spLocks noChangeArrowheads="1"/>
            </p:cNvSpPr>
            <p:nvPr/>
          </p:nvSpPr>
          <p:spPr bwMode="auto">
            <a:xfrm>
              <a:off x="1009" y="2558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t</a:t>
              </a:r>
            </a:p>
          </p:txBody>
        </p:sp>
        <p:sp>
          <p:nvSpPr>
            <p:cNvPr id="45083" name="Rectangle 27"/>
            <p:cNvSpPr>
              <a:spLocks noChangeArrowheads="1"/>
            </p:cNvSpPr>
            <p:nvPr/>
          </p:nvSpPr>
          <p:spPr bwMode="auto">
            <a:xfrm>
              <a:off x="823" y="2558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n</a:t>
              </a:r>
            </a:p>
          </p:txBody>
        </p:sp>
        <p:sp>
          <p:nvSpPr>
            <p:cNvPr id="45084" name="Rectangle 28"/>
            <p:cNvSpPr>
              <a:spLocks noChangeArrowheads="1"/>
            </p:cNvSpPr>
            <p:nvPr/>
          </p:nvSpPr>
          <p:spPr bwMode="auto">
            <a:xfrm>
              <a:off x="1139" y="2559"/>
              <a:ext cx="428" cy="19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M</a:t>
              </a:r>
            </a:p>
          </p:txBody>
        </p:sp>
        <p:sp>
          <p:nvSpPr>
            <p:cNvPr id="45085" name="Line 29"/>
            <p:cNvSpPr>
              <a:spLocks noChangeShapeType="1"/>
            </p:cNvSpPr>
            <p:nvPr/>
          </p:nvSpPr>
          <p:spPr bwMode="auto">
            <a:xfrm>
              <a:off x="993" y="2581"/>
              <a:ext cx="1" cy="154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45086" name="Line 30"/>
            <p:cNvSpPr>
              <a:spLocks noChangeShapeType="1"/>
            </p:cNvSpPr>
            <p:nvPr/>
          </p:nvSpPr>
          <p:spPr bwMode="auto">
            <a:xfrm>
              <a:off x="1185" y="2578"/>
              <a:ext cx="1" cy="15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45087" name="Group 31"/>
          <p:cNvGrpSpPr>
            <a:grpSpLocks/>
          </p:cNvGrpSpPr>
          <p:nvPr/>
        </p:nvGrpSpPr>
        <p:grpSpPr bwMode="auto">
          <a:xfrm>
            <a:off x="1582738" y="3752850"/>
            <a:ext cx="889000" cy="301625"/>
            <a:chOff x="997" y="2364"/>
            <a:chExt cx="560" cy="190"/>
          </a:xfrm>
        </p:grpSpPr>
        <p:sp>
          <p:nvSpPr>
            <p:cNvPr id="45088" name="Rectangle 32"/>
            <p:cNvSpPr>
              <a:spLocks noChangeArrowheads="1"/>
            </p:cNvSpPr>
            <p:nvPr/>
          </p:nvSpPr>
          <p:spPr bwMode="auto">
            <a:xfrm>
              <a:off x="997" y="2381"/>
              <a:ext cx="482" cy="162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5089" name="Rectangle 33"/>
            <p:cNvSpPr>
              <a:spLocks noChangeArrowheads="1"/>
            </p:cNvSpPr>
            <p:nvPr/>
          </p:nvSpPr>
          <p:spPr bwMode="auto">
            <a:xfrm>
              <a:off x="1000" y="2364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t</a:t>
              </a:r>
            </a:p>
          </p:txBody>
        </p:sp>
        <p:sp>
          <p:nvSpPr>
            <p:cNvPr id="45090" name="Rectangle 34"/>
            <p:cNvSpPr>
              <a:spLocks noChangeArrowheads="1"/>
            </p:cNvSpPr>
            <p:nvPr/>
          </p:nvSpPr>
          <p:spPr bwMode="auto">
            <a:xfrm>
              <a:off x="1130" y="2365"/>
              <a:ext cx="428" cy="19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M</a:t>
              </a:r>
            </a:p>
          </p:txBody>
        </p:sp>
        <p:sp>
          <p:nvSpPr>
            <p:cNvPr id="45091" name="Line 35"/>
            <p:cNvSpPr>
              <a:spLocks noChangeShapeType="1"/>
            </p:cNvSpPr>
            <p:nvPr/>
          </p:nvSpPr>
          <p:spPr bwMode="auto">
            <a:xfrm>
              <a:off x="1176" y="2384"/>
              <a:ext cx="1" cy="15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45092" name="Group 36"/>
          <p:cNvGrpSpPr>
            <a:grpSpLocks/>
          </p:cNvGrpSpPr>
          <p:nvPr/>
        </p:nvGrpSpPr>
        <p:grpSpPr bwMode="auto">
          <a:xfrm>
            <a:off x="1789113" y="3441700"/>
            <a:ext cx="677862" cy="300038"/>
            <a:chOff x="1127" y="2168"/>
            <a:chExt cx="427" cy="189"/>
          </a:xfrm>
        </p:grpSpPr>
        <p:sp>
          <p:nvSpPr>
            <p:cNvPr id="45093" name="Rectangle 37"/>
            <p:cNvSpPr>
              <a:spLocks noChangeArrowheads="1"/>
            </p:cNvSpPr>
            <p:nvPr/>
          </p:nvSpPr>
          <p:spPr bwMode="auto">
            <a:xfrm>
              <a:off x="1164" y="2184"/>
              <a:ext cx="312" cy="162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5094" name="Rectangle 38"/>
            <p:cNvSpPr>
              <a:spLocks noChangeArrowheads="1"/>
            </p:cNvSpPr>
            <p:nvPr/>
          </p:nvSpPr>
          <p:spPr bwMode="auto">
            <a:xfrm>
              <a:off x="1127" y="2168"/>
              <a:ext cx="428" cy="19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M</a:t>
              </a:r>
            </a:p>
          </p:txBody>
        </p:sp>
      </p:grpSp>
      <p:sp>
        <p:nvSpPr>
          <p:cNvPr id="45095" name="Text Box 39"/>
          <p:cNvSpPr txBox="1">
            <a:spLocks noChangeArrowheads="1"/>
          </p:cNvSpPr>
          <p:nvPr/>
        </p:nvSpPr>
        <p:spPr bwMode="auto">
          <a:xfrm>
            <a:off x="6716713" y="2944813"/>
            <a:ext cx="1050925" cy="39846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000">
                <a:solidFill>
                  <a:srgbClr val="3333CC"/>
                </a:solidFill>
                <a:latin typeface="Comic Sans MS" pitchFamily="66" charset="0"/>
              </a:rPr>
              <a:t>destino</a:t>
            </a:r>
          </a:p>
        </p:txBody>
      </p:sp>
      <p:graphicFrame>
        <p:nvGraphicFramePr>
          <p:cNvPr id="45096" name="Object 40"/>
          <p:cNvGraphicFramePr>
            <a:graphicFrameLocks noChangeAspect="1"/>
          </p:cNvGraphicFramePr>
          <p:nvPr/>
        </p:nvGraphicFramePr>
        <p:xfrm>
          <a:off x="8120063" y="3875088"/>
          <a:ext cx="646112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93" r:id="rId6" imgW="18192600" imgH="14963760" progId="">
                  <p:embed/>
                </p:oleObj>
              </mc:Choice>
              <mc:Fallback>
                <p:oleObj r:id="rId6" imgW="18192600" imgH="1496376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20063" y="3875088"/>
                        <a:ext cx="646112" cy="533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5097" name="AutoShape 41"/>
          <p:cNvSpPr>
            <a:spLocks noChangeArrowheads="1"/>
          </p:cNvSpPr>
          <p:nvPr/>
        </p:nvSpPr>
        <p:spPr bwMode="auto">
          <a:xfrm>
            <a:off x="7889875" y="3327400"/>
            <a:ext cx="360363" cy="1577975"/>
          </a:xfrm>
          <a:custGeom>
            <a:avLst/>
            <a:gdLst>
              <a:gd name="T0" fmla="*/ 462689853 w 267"/>
              <a:gd name="T1" fmla="*/ 824929666 h 1186"/>
              <a:gd name="T2" fmla="*/ 0 w 267"/>
              <a:gd name="T3" fmla="*/ 0 h 1186"/>
              <a:gd name="T4" fmla="*/ 0 w 267"/>
              <a:gd name="T5" fmla="*/ 2099498199 h 1186"/>
              <a:gd name="T6" fmla="*/ 486371225 w 267"/>
              <a:gd name="T7" fmla="*/ 1154192774 h 1186"/>
              <a:gd name="T8" fmla="*/ 462689853 w 267"/>
              <a:gd name="T9" fmla="*/ 824929666 h 1186"/>
              <a:gd name="T10" fmla="*/ 0 w 267"/>
              <a:gd name="T11" fmla="*/ 0 h 1186"/>
              <a:gd name="T12" fmla="*/ 267 w 267"/>
              <a:gd name="T13" fmla="*/ 1186 h 11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T10" t="T11" r="T12" b="T13"/>
            <a:pathLst>
              <a:path w="267" h="1186">
                <a:moveTo>
                  <a:pt x="254" y="466"/>
                </a:moveTo>
                <a:lnTo>
                  <a:pt x="0" y="0"/>
                </a:lnTo>
                <a:lnTo>
                  <a:pt x="0" y="1186"/>
                </a:lnTo>
                <a:lnTo>
                  <a:pt x="267" y="652"/>
                </a:lnTo>
                <a:lnTo>
                  <a:pt x="254" y="466"/>
                </a:lnTo>
                <a:close/>
              </a:path>
            </a:pathLst>
          </a:custGeom>
          <a:gradFill rotWithShape="0">
            <a:gsLst>
              <a:gs pos="0">
                <a:srgbClr val="FFFFFF"/>
              </a:gs>
              <a:gs pos="100000">
                <a:srgbClr val="3333CC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45098" name="Rectangle 42"/>
          <p:cNvSpPr>
            <a:spLocks noChangeArrowheads="1"/>
          </p:cNvSpPr>
          <p:nvPr/>
        </p:nvSpPr>
        <p:spPr bwMode="auto">
          <a:xfrm>
            <a:off x="6665913" y="3333750"/>
            <a:ext cx="1296987" cy="1546225"/>
          </a:xfrm>
          <a:prstGeom prst="rect">
            <a:avLst/>
          </a:prstGeom>
          <a:solidFill>
            <a:srgbClr val="3333CC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45099" name="Rectangle 43"/>
          <p:cNvSpPr>
            <a:spLocks noChangeArrowheads="1"/>
          </p:cNvSpPr>
          <p:nvPr/>
        </p:nvSpPr>
        <p:spPr bwMode="auto">
          <a:xfrm>
            <a:off x="6618288" y="3405188"/>
            <a:ext cx="1273175" cy="1536700"/>
          </a:xfrm>
          <a:prstGeom prst="rect">
            <a:avLst/>
          </a:prstGeom>
          <a:solidFill>
            <a:srgbClr val="FFFFFF"/>
          </a:solidFill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45100" name="Line 44"/>
          <p:cNvSpPr>
            <a:spLocks noChangeShapeType="1"/>
          </p:cNvSpPr>
          <p:nvPr/>
        </p:nvSpPr>
        <p:spPr bwMode="auto">
          <a:xfrm>
            <a:off x="6618288" y="3722688"/>
            <a:ext cx="1263650" cy="3175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45101" name="Line 45"/>
          <p:cNvSpPr>
            <a:spLocks noChangeShapeType="1"/>
          </p:cNvSpPr>
          <p:nvPr/>
        </p:nvSpPr>
        <p:spPr bwMode="auto">
          <a:xfrm>
            <a:off x="6626225" y="4043363"/>
            <a:ext cx="1263650" cy="3175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45102" name="Line 46"/>
          <p:cNvSpPr>
            <a:spLocks noChangeShapeType="1"/>
          </p:cNvSpPr>
          <p:nvPr/>
        </p:nvSpPr>
        <p:spPr bwMode="auto">
          <a:xfrm>
            <a:off x="6630988" y="4324350"/>
            <a:ext cx="1263650" cy="3175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45103" name="Line 47"/>
          <p:cNvSpPr>
            <a:spLocks noChangeShapeType="1"/>
          </p:cNvSpPr>
          <p:nvPr/>
        </p:nvSpPr>
        <p:spPr bwMode="auto">
          <a:xfrm>
            <a:off x="6630988" y="4600575"/>
            <a:ext cx="1263650" cy="3175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grpSp>
        <p:nvGrpSpPr>
          <p:cNvPr id="45104" name="Group 48"/>
          <p:cNvGrpSpPr>
            <a:grpSpLocks/>
          </p:cNvGrpSpPr>
          <p:nvPr/>
        </p:nvGrpSpPr>
        <p:grpSpPr bwMode="auto">
          <a:xfrm>
            <a:off x="5062538" y="4314825"/>
            <a:ext cx="1477962" cy="301625"/>
            <a:chOff x="3189" y="2718"/>
            <a:chExt cx="931" cy="190"/>
          </a:xfrm>
        </p:grpSpPr>
        <p:sp>
          <p:nvSpPr>
            <p:cNvPr id="45105" name="Rectangle 49"/>
            <p:cNvSpPr>
              <a:spLocks noChangeArrowheads="1"/>
            </p:cNvSpPr>
            <p:nvPr/>
          </p:nvSpPr>
          <p:spPr bwMode="auto">
            <a:xfrm>
              <a:off x="3202" y="2735"/>
              <a:ext cx="840" cy="162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5106" name="Rectangle 50"/>
            <p:cNvSpPr>
              <a:spLocks noChangeArrowheads="1"/>
            </p:cNvSpPr>
            <p:nvPr/>
          </p:nvSpPr>
          <p:spPr bwMode="auto">
            <a:xfrm>
              <a:off x="3563" y="2718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t</a:t>
              </a:r>
            </a:p>
          </p:txBody>
        </p:sp>
        <p:sp>
          <p:nvSpPr>
            <p:cNvPr id="45107" name="Rectangle 51"/>
            <p:cNvSpPr>
              <a:spLocks noChangeArrowheads="1"/>
            </p:cNvSpPr>
            <p:nvPr/>
          </p:nvSpPr>
          <p:spPr bwMode="auto">
            <a:xfrm>
              <a:off x="3377" y="2718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n</a:t>
              </a:r>
            </a:p>
          </p:txBody>
        </p:sp>
        <p:sp>
          <p:nvSpPr>
            <p:cNvPr id="45108" name="Rectangle 52"/>
            <p:cNvSpPr>
              <a:spLocks noChangeArrowheads="1"/>
            </p:cNvSpPr>
            <p:nvPr/>
          </p:nvSpPr>
          <p:spPr bwMode="auto">
            <a:xfrm>
              <a:off x="3189" y="2718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l</a:t>
              </a:r>
            </a:p>
          </p:txBody>
        </p:sp>
        <p:sp>
          <p:nvSpPr>
            <p:cNvPr id="45109" name="Rectangle 53"/>
            <p:cNvSpPr>
              <a:spLocks noChangeArrowheads="1"/>
            </p:cNvSpPr>
            <p:nvPr/>
          </p:nvSpPr>
          <p:spPr bwMode="auto">
            <a:xfrm>
              <a:off x="3693" y="2719"/>
              <a:ext cx="428" cy="19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M</a:t>
              </a:r>
            </a:p>
          </p:txBody>
        </p:sp>
        <p:sp>
          <p:nvSpPr>
            <p:cNvPr id="45110" name="Line 54"/>
            <p:cNvSpPr>
              <a:spLocks noChangeShapeType="1"/>
            </p:cNvSpPr>
            <p:nvPr/>
          </p:nvSpPr>
          <p:spPr bwMode="auto">
            <a:xfrm>
              <a:off x="3367" y="2735"/>
              <a:ext cx="1" cy="162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45111" name="Line 55"/>
            <p:cNvSpPr>
              <a:spLocks noChangeShapeType="1"/>
            </p:cNvSpPr>
            <p:nvPr/>
          </p:nvSpPr>
          <p:spPr bwMode="auto">
            <a:xfrm>
              <a:off x="3547" y="2741"/>
              <a:ext cx="1" cy="154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45112" name="Line 56"/>
            <p:cNvSpPr>
              <a:spLocks noChangeShapeType="1"/>
            </p:cNvSpPr>
            <p:nvPr/>
          </p:nvSpPr>
          <p:spPr bwMode="auto">
            <a:xfrm>
              <a:off x="3739" y="2738"/>
              <a:ext cx="1" cy="15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45113" name="Group 57"/>
          <p:cNvGrpSpPr>
            <a:grpSpLocks/>
          </p:cNvGrpSpPr>
          <p:nvPr/>
        </p:nvGrpSpPr>
        <p:grpSpPr bwMode="auto">
          <a:xfrm>
            <a:off x="5330825" y="4016375"/>
            <a:ext cx="1206500" cy="301625"/>
            <a:chOff x="3358" y="2530"/>
            <a:chExt cx="760" cy="190"/>
          </a:xfrm>
        </p:grpSpPr>
        <p:sp>
          <p:nvSpPr>
            <p:cNvPr id="45114" name="Rectangle 58"/>
            <p:cNvSpPr>
              <a:spLocks noChangeArrowheads="1"/>
            </p:cNvSpPr>
            <p:nvPr/>
          </p:nvSpPr>
          <p:spPr bwMode="auto">
            <a:xfrm>
              <a:off x="3358" y="2547"/>
              <a:ext cx="682" cy="162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5115" name="Rectangle 59"/>
            <p:cNvSpPr>
              <a:spLocks noChangeArrowheads="1"/>
            </p:cNvSpPr>
            <p:nvPr/>
          </p:nvSpPr>
          <p:spPr bwMode="auto">
            <a:xfrm>
              <a:off x="3561" y="2530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t</a:t>
              </a:r>
            </a:p>
          </p:txBody>
        </p:sp>
        <p:sp>
          <p:nvSpPr>
            <p:cNvPr id="45116" name="Rectangle 60"/>
            <p:cNvSpPr>
              <a:spLocks noChangeArrowheads="1"/>
            </p:cNvSpPr>
            <p:nvPr/>
          </p:nvSpPr>
          <p:spPr bwMode="auto">
            <a:xfrm>
              <a:off x="3375" y="2530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n</a:t>
              </a:r>
            </a:p>
          </p:txBody>
        </p:sp>
        <p:sp>
          <p:nvSpPr>
            <p:cNvPr id="45117" name="Rectangle 61"/>
            <p:cNvSpPr>
              <a:spLocks noChangeArrowheads="1"/>
            </p:cNvSpPr>
            <p:nvPr/>
          </p:nvSpPr>
          <p:spPr bwMode="auto">
            <a:xfrm>
              <a:off x="3691" y="2531"/>
              <a:ext cx="428" cy="19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M</a:t>
              </a:r>
            </a:p>
          </p:txBody>
        </p:sp>
        <p:sp>
          <p:nvSpPr>
            <p:cNvPr id="45118" name="Line 62"/>
            <p:cNvSpPr>
              <a:spLocks noChangeShapeType="1"/>
            </p:cNvSpPr>
            <p:nvPr/>
          </p:nvSpPr>
          <p:spPr bwMode="auto">
            <a:xfrm>
              <a:off x="3545" y="2553"/>
              <a:ext cx="1" cy="154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45119" name="Line 63"/>
            <p:cNvSpPr>
              <a:spLocks noChangeShapeType="1"/>
            </p:cNvSpPr>
            <p:nvPr/>
          </p:nvSpPr>
          <p:spPr bwMode="auto">
            <a:xfrm>
              <a:off x="3737" y="2550"/>
              <a:ext cx="1" cy="15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45120" name="Group 64"/>
          <p:cNvGrpSpPr>
            <a:grpSpLocks/>
          </p:cNvGrpSpPr>
          <p:nvPr/>
        </p:nvGrpSpPr>
        <p:grpSpPr bwMode="auto">
          <a:xfrm>
            <a:off x="5634038" y="3708400"/>
            <a:ext cx="889000" cy="301625"/>
            <a:chOff x="3549" y="2336"/>
            <a:chExt cx="560" cy="190"/>
          </a:xfrm>
        </p:grpSpPr>
        <p:sp>
          <p:nvSpPr>
            <p:cNvPr id="45121" name="Rectangle 65"/>
            <p:cNvSpPr>
              <a:spLocks noChangeArrowheads="1"/>
            </p:cNvSpPr>
            <p:nvPr/>
          </p:nvSpPr>
          <p:spPr bwMode="auto">
            <a:xfrm>
              <a:off x="3549" y="2353"/>
              <a:ext cx="482" cy="162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5122" name="Rectangle 66"/>
            <p:cNvSpPr>
              <a:spLocks noChangeArrowheads="1"/>
            </p:cNvSpPr>
            <p:nvPr/>
          </p:nvSpPr>
          <p:spPr bwMode="auto">
            <a:xfrm>
              <a:off x="3552" y="2336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t</a:t>
              </a:r>
            </a:p>
          </p:txBody>
        </p:sp>
        <p:sp>
          <p:nvSpPr>
            <p:cNvPr id="45123" name="Rectangle 67"/>
            <p:cNvSpPr>
              <a:spLocks noChangeArrowheads="1"/>
            </p:cNvSpPr>
            <p:nvPr/>
          </p:nvSpPr>
          <p:spPr bwMode="auto">
            <a:xfrm>
              <a:off x="3682" y="2337"/>
              <a:ext cx="428" cy="19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M</a:t>
              </a:r>
            </a:p>
          </p:txBody>
        </p:sp>
        <p:sp>
          <p:nvSpPr>
            <p:cNvPr id="45124" name="Line 68"/>
            <p:cNvSpPr>
              <a:spLocks noChangeShapeType="1"/>
            </p:cNvSpPr>
            <p:nvPr/>
          </p:nvSpPr>
          <p:spPr bwMode="auto">
            <a:xfrm>
              <a:off x="3728" y="2356"/>
              <a:ext cx="1" cy="15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45125" name="Group 69"/>
          <p:cNvGrpSpPr>
            <a:grpSpLocks/>
          </p:cNvGrpSpPr>
          <p:nvPr/>
        </p:nvGrpSpPr>
        <p:grpSpPr bwMode="auto">
          <a:xfrm>
            <a:off x="5840413" y="3397250"/>
            <a:ext cx="677862" cy="300038"/>
            <a:chOff x="3679" y="2140"/>
            <a:chExt cx="427" cy="189"/>
          </a:xfrm>
        </p:grpSpPr>
        <p:sp>
          <p:nvSpPr>
            <p:cNvPr id="45126" name="Rectangle 70"/>
            <p:cNvSpPr>
              <a:spLocks noChangeArrowheads="1"/>
            </p:cNvSpPr>
            <p:nvPr/>
          </p:nvSpPr>
          <p:spPr bwMode="auto">
            <a:xfrm>
              <a:off x="3716" y="2156"/>
              <a:ext cx="312" cy="162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5127" name="Rectangle 71"/>
            <p:cNvSpPr>
              <a:spLocks noChangeArrowheads="1"/>
            </p:cNvSpPr>
            <p:nvPr/>
          </p:nvSpPr>
          <p:spPr bwMode="auto">
            <a:xfrm>
              <a:off x="3679" y="2140"/>
              <a:ext cx="428" cy="19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M</a:t>
              </a:r>
            </a:p>
          </p:txBody>
        </p:sp>
      </p:grpSp>
      <p:sp>
        <p:nvSpPr>
          <p:cNvPr id="45128" name="Text Box 72"/>
          <p:cNvSpPr txBox="1">
            <a:spLocks noChangeArrowheads="1"/>
          </p:cNvSpPr>
          <p:nvPr/>
        </p:nvSpPr>
        <p:spPr bwMode="auto">
          <a:xfrm>
            <a:off x="6572250" y="3370263"/>
            <a:ext cx="1408113" cy="160178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800">
                <a:solidFill>
                  <a:srgbClr val="000000"/>
                </a:solidFill>
                <a:latin typeface="Comic Sans MS" pitchFamily="66" charset="0"/>
              </a:rPr>
              <a:t>Aplicação</a:t>
            </a:r>
          </a:p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>
              <a:solidFill>
                <a:srgbClr val="000000"/>
              </a:solidFill>
              <a:latin typeface="Comic Sans MS" pitchFamily="66" charset="0"/>
            </a:endParaRPr>
          </a:p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>
              <a:solidFill>
                <a:srgbClr val="000000"/>
              </a:solidFill>
              <a:latin typeface="Comic Sans MS" pitchFamily="66" charset="0"/>
            </a:endParaRPr>
          </a:p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800">
                <a:solidFill>
                  <a:srgbClr val="000000"/>
                </a:solidFill>
                <a:latin typeface="Comic Sans MS" pitchFamily="66" charset="0"/>
              </a:rPr>
              <a:t>enlace</a:t>
            </a:r>
          </a:p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800">
                <a:solidFill>
                  <a:srgbClr val="000000"/>
                </a:solidFill>
                <a:latin typeface="Comic Sans MS" pitchFamily="66" charset="0"/>
              </a:rPr>
              <a:t>física</a:t>
            </a:r>
          </a:p>
        </p:txBody>
      </p:sp>
      <p:sp>
        <p:nvSpPr>
          <p:cNvPr id="45129" name="Text Box 73"/>
          <p:cNvSpPr txBox="1">
            <a:spLocks noChangeArrowheads="1"/>
          </p:cNvSpPr>
          <p:nvPr/>
        </p:nvSpPr>
        <p:spPr bwMode="auto">
          <a:xfrm>
            <a:off x="822325" y="332656"/>
            <a:ext cx="7600520" cy="2587504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b="1" dirty="0">
                <a:solidFill>
                  <a:srgbClr val="000000"/>
                </a:solidFill>
              </a:rPr>
              <a:t> Exemplo de Protocolo: Enlace Simples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400" b="1" dirty="0">
                <a:solidFill>
                  <a:srgbClr val="000000"/>
                </a:solidFill>
              </a:rPr>
              <a:t> </a:t>
            </a:r>
            <a:endParaRPr lang="pt-BR" sz="2400" b="1" dirty="0" smtClean="0">
              <a:solidFill>
                <a:srgbClr val="000000"/>
              </a:solidFill>
            </a:endParaRP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400" b="1" dirty="0" smtClean="0">
                <a:solidFill>
                  <a:srgbClr val="000000"/>
                </a:solidFill>
              </a:rPr>
              <a:t>(</a:t>
            </a:r>
            <a:r>
              <a:rPr lang="pt-BR" sz="2400" b="1" dirty="0">
                <a:solidFill>
                  <a:srgbClr val="000000"/>
                </a:solidFill>
              </a:rPr>
              <a:t>transferência de uma </a:t>
            </a:r>
            <a:r>
              <a:rPr lang="pt-BR" sz="2400" b="1" dirty="0">
                <a:solidFill>
                  <a:srgbClr val="FF0000"/>
                </a:solidFill>
              </a:rPr>
              <a:t>MENSAGEM</a:t>
            </a:r>
            <a:r>
              <a:rPr lang="pt-BR" sz="2400" b="1" dirty="0">
                <a:solidFill>
                  <a:srgbClr val="000000"/>
                </a:solidFill>
              </a:rPr>
              <a:t> entre 2 computadores</a:t>
            </a:r>
            <a:r>
              <a:rPr lang="pt-BR" sz="2400" b="1" dirty="0" smtClean="0">
                <a:solidFill>
                  <a:srgbClr val="000000"/>
                </a:solidFill>
              </a:rPr>
              <a:t>)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pt-BR" sz="2400" b="1" dirty="0" smtClean="0">
              <a:solidFill>
                <a:srgbClr val="000000"/>
              </a:solidFill>
            </a:endParaRP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400" u="sng" dirty="0">
                <a:solidFill>
                  <a:srgbClr val="000000"/>
                </a:solidFill>
              </a:rPr>
              <a:t>Hipóteses</a:t>
            </a:r>
            <a:r>
              <a:rPr lang="pt-BR" sz="2400" dirty="0">
                <a:solidFill>
                  <a:srgbClr val="000000"/>
                </a:solidFill>
              </a:rPr>
              <a:t>: transmissão </a:t>
            </a:r>
            <a:r>
              <a:rPr lang="pt-BR" sz="2400" b="1" dirty="0">
                <a:solidFill>
                  <a:srgbClr val="000000"/>
                </a:solidFill>
              </a:rPr>
              <a:t>simplex</a:t>
            </a:r>
            <a:r>
              <a:rPr lang="pt-BR" sz="2400" dirty="0">
                <a:solidFill>
                  <a:srgbClr val="000000"/>
                </a:solidFill>
              </a:rPr>
              <a:t> em meio </a:t>
            </a:r>
            <a:r>
              <a:rPr lang="pt-BR" sz="2400" b="1" dirty="0">
                <a:solidFill>
                  <a:srgbClr val="000000"/>
                </a:solidFill>
              </a:rPr>
              <a:t>ideal</a:t>
            </a:r>
            <a:r>
              <a:rPr lang="pt-BR" sz="2400" dirty="0">
                <a:solidFill>
                  <a:srgbClr val="000000"/>
                </a:solidFill>
              </a:rPr>
              <a:t>, 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400" b="1" dirty="0">
                <a:solidFill>
                  <a:srgbClr val="000000"/>
                </a:solidFill>
              </a:rPr>
              <a:t>(sem erro)</a:t>
            </a:r>
            <a:r>
              <a:rPr lang="pt-BR" sz="2400" dirty="0">
                <a:solidFill>
                  <a:srgbClr val="000000"/>
                </a:solidFill>
              </a:rPr>
              <a:t> e buffer </a:t>
            </a:r>
            <a:r>
              <a:rPr lang="pt-BR" sz="2400" b="1" dirty="0">
                <a:solidFill>
                  <a:srgbClr val="000000"/>
                </a:solidFill>
              </a:rPr>
              <a:t>infinito</a:t>
            </a:r>
            <a:r>
              <a:rPr lang="pt-BR" sz="2400" dirty="0">
                <a:solidFill>
                  <a:srgbClr val="000000"/>
                </a:solidFill>
              </a:rPr>
              <a:t> no receptor.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pt-BR" sz="2400" b="1" dirty="0">
              <a:solidFill>
                <a:srgbClr val="000000"/>
              </a:solidFill>
            </a:endParaRPr>
          </a:p>
        </p:txBody>
      </p:sp>
      <p:sp>
        <p:nvSpPr>
          <p:cNvPr id="45130" name="Line 74"/>
          <p:cNvSpPr>
            <a:spLocks noChangeShapeType="1"/>
          </p:cNvSpPr>
          <p:nvPr/>
        </p:nvSpPr>
        <p:spPr bwMode="auto">
          <a:xfrm>
            <a:off x="3143250" y="3786188"/>
            <a:ext cx="142875" cy="571500"/>
          </a:xfrm>
          <a:prstGeom prst="line">
            <a:avLst/>
          </a:prstGeom>
          <a:noFill/>
          <a:ln w="28440">
            <a:solidFill>
              <a:srgbClr val="FF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45131" name="Line 75"/>
          <p:cNvSpPr>
            <a:spLocks noChangeShapeType="1"/>
          </p:cNvSpPr>
          <p:nvPr/>
        </p:nvSpPr>
        <p:spPr bwMode="auto">
          <a:xfrm flipV="1">
            <a:off x="7215188" y="3713163"/>
            <a:ext cx="214312" cy="574675"/>
          </a:xfrm>
          <a:prstGeom prst="line">
            <a:avLst/>
          </a:prstGeom>
          <a:noFill/>
          <a:ln w="28440">
            <a:solidFill>
              <a:srgbClr val="FF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grpSp>
        <p:nvGrpSpPr>
          <p:cNvPr id="45132" name="Group 76"/>
          <p:cNvGrpSpPr>
            <a:grpSpLocks/>
          </p:cNvGrpSpPr>
          <p:nvPr/>
        </p:nvGrpSpPr>
        <p:grpSpPr bwMode="auto">
          <a:xfrm>
            <a:off x="4424600" y="5929319"/>
            <a:ext cx="2594488" cy="500063"/>
            <a:chOff x="2744" y="3735"/>
            <a:chExt cx="868" cy="315"/>
          </a:xfrm>
        </p:grpSpPr>
        <p:sp>
          <p:nvSpPr>
            <p:cNvPr id="45133" name="Rectangle 77"/>
            <p:cNvSpPr>
              <a:spLocks noChangeArrowheads="1"/>
            </p:cNvSpPr>
            <p:nvPr/>
          </p:nvSpPr>
          <p:spPr bwMode="auto">
            <a:xfrm>
              <a:off x="2744" y="3735"/>
              <a:ext cx="628" cy="313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5134" name="Rectangle 78"/>
            <p:cNvSpPr>
              <a:spLocks noChangeArrowheads="1"/>
            </p:cNvSpPr>
            <p:nvPr/>
          </p:nvSpPr>
          <p:spPr bwMode="auto">
            <a:xfrm>
              <a:off x="3329" y="3735"/>
              <a:ext cx="124" cy="305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5135" name="Rectangle 79"/>
            <p:cNvSpPr>
              <a:spLocks noChangeArrowheads="1"/>
            </p:cNvSpPr>
            <p:nvPr/>
          </p:nvSpPr>
          <p:spPr bwMode="auto">
            <a:xfrm>
              <a:off x="3206" y="3735"/>
              <a:ext cx="124" cy="305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5136" name="Rectangle 80"/>
            <p:cNvSpPr>
              <a:spLocks noChangeArrowheads="1"/>
            </p:cNvSpPr>
            <p:nvPr/>
          </p:nvSpPr>
          <p:spPr bwMode="auto">
            <a:xfrm>
              <a:off x="2807" y="3735"/>
              <a:ext cx="805" cy="315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 b="1" dirty="0">
                  <a:solidFill>
                    <a:srgbClr val="000000"/>
                  </a:solidFill>
                  <a:latin typeface="Comic Sans MS" pitchFamily="66" charset="0"/>
                </a:rPr>
                <a:t>“</a:t>
              </a:r>
              <a:r>
                <a:rPr lang="en-US" sz="1800" b="1" dirty="0" err="1" smtClean="0">
                  <a:solidFill>
                    <a:srgbClr val="000000"/>
                  </a:solidFill>
                  <a:latin typeface="Comic Sans MS" pitchFamily="66" charset="0"/>
                </a:rPr>
                <a:t>Alô</a:t>
              </a:r>
              <a:r>
                <a:rPr lang="en-US" sz="1800" b="1" dirty="0" smtClean="0">
                  <a:solidFill>
                    <a:srgbClr val="000000"/>
                  </a:solidFill>
                  <a:latin typeface="Comic Sans MS" pitchFamily="66" charset="0"/>
                </a:rPr>
                <a:t> </a:t>
              </a:r>
              <a:r>
                <a:rPr lang="en-US" sz="1800" b="1" dirty="0" err="1" smtClean="0">
                  <a:solidFill>
                    <a:srgbClr val="000000"/>
                  </a:solidFill>
                  <a:latin typeface="Comic Sans MS" pitchFamily="66" charset="0"/>
                </a:rPr>
                <a:t>Mamãe</a:t>
              </a:r>
              <a:r>
                <a:rPr lang="en-US" sz="1800" b="1" dirty="0" smtClean="0">
                  <a:solidFill>
                    <a:srgbClr val="000000"/>
                  </a:solidFill>
                  <a:latin typeface="Comic Sans MS" pitchFamily="66" charset="0"/>
                </a:rPr>
                <a:t>”</a:t>
              </a:r>
              <a:endParaRPr lang="en-US" sz="1800" b="1" dirty="0">
                <a:solidFill>
                  <a:srgbClr val="000000"/>
                </a:solidFill>
                <a:latin typeface="Comic Sans MS" pitchFamily="66" charset="0"/>
              </a:endParaRPr>
            </a:p>
          </p:txBody>
        </p:sp>
      </p:grpSp>
      <p:sp>
        <p:nvSpPr>
          <p:cNvPr id="45137" name="Line 81"/>
          <p:cNvSpPr>
            <a:spLocks noChangeShapeType="1"/>
          </p:cNvSpPr>
          <p:nvPr/>
        </p:nvSpPr>
        <p:spPr bwMode="auto">
          <a:xfrm>
            <a:off x="3143250" y="6143625"/>
            <a:ext cx="1357313" cy="71438"/>
          </a:xfrm>
          <a:prstGeom prst="line">
            <a:avLst/>
          </a:prstGeom>
          <a:noFill/>
          <a:ln w="28440">
            <a:solidFill>
              <a:srgbClr val="FF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45138" name="Line 82"/>
          <p:cNvSpPr>
            <a:spLocks noChangeShapeType="1"/>
          </p:cNvSpPr>
          <p:nvPr/>
        </p:nvSpPr>
        <p:spPr bwMode="auto">
          <a:xfrm flipV="1">
            <a:off x="6202362" y="6142038"/>
            <a:ext cx="941387" cy="73025"/>
          </a:xfrm>
          <a:prstGeom prst="line">
            <a:avLst/>
          </a:prstGeom>
          <a:noFill/>
          <a:ln w="28440">
            <a:solidFill>
              <a:srgbClr val="FF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45139" name="Line 83"/>
          <p:cNvSpPr>
            <a:spLocks noChangeShapeType="1"/>
          </p:cNvSpPr>
          <p:nvPr/>
        </p:nvSpPr>
        <p:spPr bwMode="auto">
          <a:xfrm>
            <a:off x="3143250" y="5072063"/>
            <a:ext cx="46038" cy="1071562"/>
          </a:xfrm>
          <a:prstGeom prst="line">
            <a:avLst/>
          </a:prstGeom>
          <a:noFill/>
          <a:ln w="28440">
            <a:solidFill>
              <a:srgbClr val="FF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45140" name="Line 84"/>
          <p:cNvSpPr>
            <a:spLocks noChangeShapeType="1"/>
          </p:cNvSpPr>
          <p:nvPr/>
        </p:nvSpPr>
        <p:spPr bwMode="auto">
          <a:xfrm flipV="1">
            <a:off x="7143750" y="5070475"/>
            <a:ext cx="46038" cy="1003300"/>
          </a:xfrm>
          <a:prstGeom prst="line">
            <a:avLst/>
          </a:prstGeom>
          <a:noFill/>
          <a:ln w="28440">
            <a:solidFill>
              <a:srgbClr val="FF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3912370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153" name="Group 1"/>
          <p:cNvGrpSpPr>
            <a:grpSpLocks/>
          </p:cNvGrpSpPr>
          <p:nvPr/>
        </p:nvGrpSpPr>
        <p:grpSpPr bwMode="auto">
          <a:xfrm>
            <a:off x="-252536" y="547687"/>
            <a:ext cx="6069111" cy="6359525"/>
            <a:chOff x="687" y="144"/>
            <a:chExt cx="4416" cy="4007"/>
          </a:xfrm>
        </p:grpSpPr>
        <p:sp>
          <p:nvSpPr>
            <p:cNvPr id="49154" name="Rectangle 2"/>
            <p:cNvSpPr>
              <a:spLocks noChangeArrowheads="1"/>
            </p:cNvSpPr>
            <p:nvPr/>
          </p:nvSpPr>
          <p:spPr bwMode="auto">
            <a:xfrm>
              <a:off x="687" y="144"/>
              <a:ext cx="4416" cy="40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9155" name="Rectangle 3"/>
            <p:cNvSpPr>
              <a:spLocks noChangeArrowheads="1"/>
            </p:cNvSpPr>
            <p:nvPr/>
          </p:nvSpPr>
          <p:spPr bwMode="auto">
            <a:xfrm>
              <a:off x="1133" y="151"/>
              <a:ext cx="2126" cy="21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200" b="1">
                  <a:solidFill>
                    <a:srgbClr val="000000"/>
                  </a:solidFill>
                </a:rPr>
                <a:t>Protocolo de Enlace Simples</a:t>
              </a:r>
            </a:p>
          </p:txBody>
        </p:sp>
        <p:sp>
          <p:nvSpPr>
            <p:cNvPr id="49156" name="Rectangle 4"/>
            <p:cNvSpPr>
              <a:spLocks noChangeArrowheads="1"/>
            </p:cNvSpPr>
            <p:nvPr/>
          </p:nvSpPr>
          <p:spPr bwMode="auto">
            <a:xfrm>
              <a:off x="1041" y="334"/>
              <a:ext cx="2177" cy="17"/>
            </a:xfrm>
            <a:prstGeom prst="rect">
              <a:avLst/>
            </a:prstGeom>
            <a:solidFill>
              <a:srgbClr val="00000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9157" name="Rectangle 5"/>
            <p:cNvSpPr>
              <a:spLocks noChangeArrowheads="1"/>
            </p:cNvSpPr>
            <p:nvPr/>
          </p:nvSpPr>
          <p:spPr bwMode="auto">
            <a:xfrm>
              <a:off x="3259" y="151"/>
              <a:ext cx="45" cy="21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2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58" name="Rectangle 6"/>
            <p:cNvSpPr>
              <a:spLocks noChangeArrowheads="1"/>
            </p:cNvSpPr>
            <p:nvPr/>
          </p:nvSpPr>
          <p:spPr bwMode="auto">
            <a:xfrm>
              <a:off x="718" y="36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59" name="Rectangle 7"/>
            <p:cNvSpPr>
              <a:spLocks noChangeArrowheads="1"/>
            </p:cNvSpPr>
            <p:nvPr/>
          </p:nvSpPr>
          <p:spPr bwMode="auto">
            <a:xfrm>
              <a:off x="718" y="51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60" name="Rectangle 8"/>
            <p:cNvSpPr>
              <a:spLocks noChangeArrowheads="1"/>
            </p:cNvSpPr>
            <p:nvPr/>
          </p:nvSpPr>
          <p:spPr bwMode="auto">
            <a:xfrm>
              <a:off x="718" y="66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61" name="Rectangle 9"/>
            <p:cNvSpPr>
              <a:spLocks noChangeArrowheads="1"/>
            </p:cNvSpPr>
            <p:nvPr/>
          </p:nvSpPr>
          <p:spPr bwMode="auto">
            <a:xfrm>
              <a:off x="1081" y="664"/>
              <a:ext cx="31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TIPO</a:t>
              </a:r>
            </a:p>
          </p:txBody>
        </p:sp>
        <p:sp>
          <p:nvSpPr>
            <p:cNvPr id="49162" name="Rectangle 10"/>
            <p:cNvSpPr>
              <a:spLocks noChangeArrowheads="1"/>
            </p:cNvSpPr>
            <p:nvPr/>
          </p:nvSpPr>
          <p:spPr bwMode="auto">
            <a:xfrm>
              <a:off x="1388" y="66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63" name="Rectangle 11"/>
            <p:cNvSpPr>
              <a:spLocks noChangeArrowheads="1"/>
            </p:cNvSpPr>
            <p:nvPr/>
          </p:nvSpPr>
          <p:spPr bwMode="auto">
            <a:xfrm>
              <a:off x="1437" y="664"/>
              <a:ext cx="406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Dados </a:t>
              </a:r>
            </a:p>
          </p:txBody>
        </p:sp>
        <p:sp>
          <p:nvSpPr>
            <p:cNvPr id="49164" name="Rectangle 12"/>
            <p:cNvSpPr>
              <a:spLocks noChangeArrowheads="1"/>
            </p:cNvSpPr>
            <p:nvPr/>
          </p:nvSpPr>
          <p:spPr bwMode="auto">
            <a:xfrm>
              <a:off x="1835" y="66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65" name="Rectangle 13"/>
            <p:cNvSpPr>
              <a:spLocks noChangeArrowheads="1"/>
            </p:cNvSpPr>
            <p:nvPr/>
          </p:nvSpPr>
          <p:spPr bwMode="auto">
            <a:xfrm>
              <a:off x="2135" y="664"/>
              <a:ext cx="105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= </a:t>
              </a:r>
            </a:p>
          </p:txBody>
        </p:sp>
        <p:sp>
          <p:nvSpPr>
            <p:cNvPr id="49166" name="Rectangle 14"/>
            <p:cNvSpPr>
              <a:spLocks noChangeArrowheads="1"/>
            </p:cNvSpPr>
            <p:nvPr/>
          </p:nvSpPr>
          <p:spPr bwMode="auto">
            <a:xfrm>
              <a:off x="2240" y="66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68" name="Rectangle 16"/>
            <p:cNvSpPr>
              <a:spLocks noChangeArrowheads="1"/>
            </p:cNvSpPr>
            <p:nvPr/>
          </p:nvSpPr>
          <p:spPr bwMode="auto">
            <a:xfrm>
              <a:off x="3909" y="66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69" name="Rectangle 17"/>
            <p:cNvSpPr>
              <a:spLocks noChangeArrowheads="1"/>
            </p:cNvSpPr>
            <p:nvPr/>
          </p:nvSpPr>
          <p:spPr bwMode="auto">
            <a:xfrm>
              <a:off x="718" y="81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70" name="Rectangle 18"/>
            <p:cNvSpPr>
              <a:spLocks noChangeArrowheads="1"/>
            </p:cNvSpPr>
            <p:nvPr/>
          </p:nvSpPr>
          <p:spPr bwMode="auto">
            <a:xfrm>
              <a:off x="718" y="96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71" name="Rectangle 19"/>
            <p:cNvSpPr>
              <a:spLocks noChangeArrowheads="1"/>
            </p:cNvSpPr>
            <p:nvPr/>
          </p:nvSpPr>
          <p:spPr bwMode="auto">
            <a:xfrm>
              <a:off x="1072" y="96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72" name="Rectangle 20"/>
            <p:cNvSpPr>
              <a:spLocks noChangeArrowheads="1"/>
            </p:cNvSpPr>
            <p:nvPr/>
          </p:nvSpPr>
          <p:spPr bwMode="auto">
            <a:xfrm>
              <a:off x="1437" y="968"/>
              <a:ext cx="427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Quadro</a:t>
              </a:r>
            </a:p>
          </p:txBody>
        </p:sp>
        <p:sp>
          <p:nvSpPr>
            <p:cNvPr id="49173" name="Rectangle 21"/>
            <p:cNvSpPr>
              <a:spLocks noChangeArrowheads="1"/>
            </p:cNvSpPr>
            <p:nvPr/>
          </p:nvSpPr>
          <p:spPr bwMode="auto">
            <a:xfrm>
              <a:off x="1857" y="96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74" name="Rectangle 22"/>
            <p:cNvSpPr>
              <a:spLocks noChangeArrowheads="1"/>
            </p:cNvSpPr>
            <p:nvPr/>
          </p:nvSpPr>
          <p:spPr bwMode="auto">
            <a:xfrm>
              <a:off x="2134" y="968"/>
              <a:ext cx="73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=</a:t>
              </a:r>
            </a:p>
          </p:txBody>
        </p:sp>
        <p:sp>
          <p:nvSpPr>
            <p:cNvPr id="49175" name="Rectangle 23"/>
            <p:cNvSpPr>
              <a:spLocks noChangeArrowheads="1"/>
            </p:cNvSpPr>
            <p:nvPr/>
          </p:nvSpPr>
          <p:spPr bwMode="auto">
            <a:xfrm>
              <a:off x="2207" y="96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77" name="Rectangle 25"/>
            <p:cNvSpPr>
              <a:spLocks noChangeArrowheads="1"/>
            </p:cNvSpPr>
            <p:nvPr/>
          </p:nvSpPr>
          <p:spPr bwMode="auto">
            <a:xfrm>
              <a:off x="3170" y="96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78" name="Rectangle 26"/>
            <p:cNvSpPr>
              <a:spLocks noChangeArrowheads="1"/>
            </p:cNvSpPr>
            <p:nvPr/>
          </p:nvSpPr>
          <p:spPr bwMode="auto">
            <a:xfrm>
              <a:off x="718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79" name="Rectangle 27"/>
            <p:cNvSpPr>
              <a:spLocks noChangeArrowheads="1"/>
            </p:cNvSpPr>
            <p:nvPr/>
          </p:nvSpPr>
          <p:spPr bwMode="auto">
            <a:xfrm>
              <a:off x="1072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80" name="Rectangle 28"/>
            <p:cNvSpPr>
              <a:spLocks noChangeArrowheads="1"/>
            </p:cNvSpPr>
            <p:nvPr/>
          </p:nvSpPr>
          <p:spPr bwMode="auto">
            <a:xfrm>
              <a:off x="1425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81" name="Rectangle 29"/>
            <p:cNvSpPr>
              <a:spLocks noChangeArrowheads="1"/>
            </p:cNvSpPr>
            <p:nvPr/>
          </p:nvSpPr>
          <p:spPr bwMode="auto">
            <a:xfrm>
              <a:off x="1779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82" name="Rectangle 30"/>
            <p:cNvSpPr>
              <a:spLocks noChangeArrowheads="1"/>
            </p:cNvSpPr>
            <p:nvPr/>
          </p:nvSpPr>
          <p:spPr bwMode="auto">
            <a:xfrm>
              <a:off x="2133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83" name="Rectangle 31"/>
            <p:cNvSpPr>
              <a:spLocks noChangeArrowheads="1"/>
            </p:cNvSpPr>
            <p:nvPr/>
          </p:nvSpPr>
          <p:spPr bwMode="auto">
            <a:xfrm>
              <a:off x="2487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84" name="Rectangle 32"/>
            <p:cNvSpPr>
              <a:spLocks noChangeArrowheads="1"/>
            </p:cNvSpPr>
            <p:nvPr/>
          </p:nvSpPr>
          <p:spPr bwMode="auto">
            <a:xfrm>
              <a:off x="2855" y="1120"/>
              <a:ext cx="0" cy="155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endParaRPr lang="en-US" sz="1600" b="1" dirty="0">
                <a:solidFill>
                  <a:srgbClr val="000000"/>
                </a:solidFill>
              </a:endParaRPr>
            </a:p>
          </p:txBody>
        </p:sp>
        <p:sp>
          <p:nvSpPr>
            <p:cNvPr id="49185" name="Rectangle 33"/>
            <p:cNvSpPr>
              <a:spLocks noChangeArrowheads="1"/>
            </p:cNvSpPr>
            <p:nvPr/>
          </p:nvSpPr>
          <p:spPr bwMode="auto">
            <a:xfrm>
              <a:off x="3371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87" name="Rectangle 35"/>
            <p:cNvSpPr>
              <a:spLocks noChangeArrowheads="1"/>
            </p:cNvSpPr>
            <p:nvPr/>
          </p:nvSpPr>
          <p:spPr bwMode="auto">
            <a:xfrm>
              <a:off x="3905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88" name="Rectangle 36"/>
            <p:cNvSpPr>
              <a:spLocks noChangeArrowheads="1"/>
            </p:cNvSpPr>
            <p:nvPr/>
          </p:nvSpPr>
          <p:spPr bwMode="auto">
            <a:xfrm>
              <a:off x="718" y="12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89" name="Rectangle 37"/>
            <p:cNvSpPr>
              <a:spLocks noChangeArrowheads="1"/>
            </p:cNvSpPr>
            <p:nvPr/>
          </p:nvSpPr>
          <p:spPr bwMode="auto">
            <a:xfrm>
              <a:off x="1072" y="12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90" name="Rectangle 38"/>
            <p:cNvSpPr>
              <a:spLocks noChangeArrowheads="1"/>
            </p:cNvSpPr>
            <p:nvPr/>
          </p:nvSpPr>
          <p:spPr bwMode="auto">
            <a:xfrm>
              <a:off x="1425" y="12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91" name="Rectangle 39"/>
            <p:cNvSpPr>
              <a:spLocks noChangeArrowheads="1"/>
            </p:cNvSpPr>
            <p:nvPr/>
          </p:nvSpPr>
          <p:spPr bwMode="auto">
            <a:xfrm>
              <a:off x="1779" y="12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92" name="Rectangle 40"/>
            <p:cNvSpPr>
              <a:spLocks noChangeArrowheads="1"/>
            </p:cNvSpPr>
            <p:nvPr/>
          </p:nvSpPr>
          <p:spPr bwMode="auto">
            <a:xfrm>
              <a:off x="2133" y="12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93" name="Rectangle 41"/>
            <p:cNvSpPr>
              <a:spLocks noChangeArrowheads="1"/>
            </p:cNvSpPr>
            <p:nvPr/>
          </p:nvSpPr>
          <p:spPr bwMode="auto">
            <a:xfrm>
              <a:off x="2487" y="12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95" name="Rectangle 43"/>
            <p:cNvSpPr>
              <a:spLocks noChangeArrowheads="1"/>
            </p:cNvSpPr>
            <p:nvPr/>
          </p:nvSpPr>
          <p:spPr bwMode="auto">
            <a:xfrm>
              <a:off x="3070" y="12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 dirty="0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96" name="Rectangle 44"/>
            <p:cNvSpPr>
              <a:spLocks noChangeArrowheads="1"/>
            </p:cNvSpPr>
            <p:nvPr/>
          </p:nvSpPr>
          <p:spPr bwMode="auto">
            <a:xfrm>
              <a:off x="3194" y="12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98" name="Rectangle 46"/>
            <p:cNvSpPr>
              <a:spLocks noChangeArrowheads="1"/>
            </p:cNvSpPr>
            <p:nvPr/>
          </p:nvSpPr>
          <p:spPr bwMode="auto">
            <a:xfrm>
              <a:off x="4012" y="12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99" name="Rectangle 47"/>
            <p:cNvSpPr>
              <a:spLocks noChangeArrowheads="1"/>
            </p:cNvSpPr>
            <p:nvPr/>
          </p:nvSpPr>
          <p:spPr bwMode="auto">
            <a:xfrm>
              <a:off x="718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00" name="Rectangle 48"/>
            <p:cNvSpPr>
              <a:spLocks noChangeArrowheads="1"/>
            </p:cNvSpPr>
            <p:nvPr/>
          </p:nvSpPr>
          <p:spPr bwMode="auto">
            <a:xfrm>
              <a:off x="1072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01" name="Rectangle 49"/>
            <p:cNvSpPr>
              <a:spLocks noChangeArrowheads="1"/>
            </p:cNvSpPr>
            <p:nvPr/>
          </p:nvSpPr>
          <p:spPr bwMode="auto">
            <a:xfrm>
              <a:off x="1425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02" name="Rectangle 50"/>
            <p:cNvSpPr>
              <a:spLocks noChangeArrowheads="1"/>
            </p:cNvSpPr>
            <p:nvPr/>
          </p:nvSpPr>
          <p:spPr bwMode="auto">
            <a:xfrm>
              <a:off x="1779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03" name="Rectangle 51"/>
            <p:cNvSpPr>
              <a:spLocks noChangeArrowheads="1"/>
            </p:cNvSpPr>
            <p:nvPr/>
          </p:nvSpPr>
          <p:spPr bwMode="auto">
            <a:xfrm>
              <a:off x="2133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05" name="Rectangle 53"/>
            <p:cNvSpPr>
              <a:spLocks noChangeArrowheads="1"/>
            </p:cNvSpPr>
            <p:nvPr/>
          </p:nvSpPr>
          <p:spPr bwMode="auto">
            <a:xfrm>
              <a:off x="2782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06" name="Rectangle 54"/>
            <p:cNvSpPr>
              <a:spLocks noChangeArrowheads="1"/>
            </p:cNvSpPr>
            <p:nvPr/>
          </p:nvSpPr>
          <p:spPr bwMode="auto">
            <a:xfrm>
              <a:off x="2840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07" name="Rectangle 55"/>
            <p:cNvSpPr>
              <a:spLocks noChangeArrowheads="1"/>
            </p:cNvSpPr>
            <p:nvPr/>
          </p:nvSpPr>
          <p:spPr bwMode="auto">
            <a:xfrm>
              <a:off x="3194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08" name="Rectangle 56"/>
            <p:cNvSpPr>
              <a:spLocks noChangeArrowheads="1"/>
            </p:cNvSpPr>
            <p:nvPr/>
          </p:nvSpPr>
          <p:spPr bwMode="auto">
            <a:xfrm>
              <a:off x="3548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09" name="Rectangle 57"/>
            <p:cNvSpPr>
              <a:spLocks noChangeArrowheads="1"/>
            </p:cNvSpPr>
            <p:nvPr/>
          </p:nvSpPr>
          <p:spPr bwMode="auto">
            <a:xfrm>
              <a:off x="3901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10" name="Rectangle 58"/>
            <p:cNvSpPr>
              <a:spLocks noChangeArrowheads="1"/>
            </p:cNvSpPr>
            <p:nvPr/>
          </p:nvSpPr>
          <p:spPr bwMode="auto">
            <a:xfrm>
              <a:off x="4255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11" name="Rectangle 59"/>
            <p:cNvSpPr>
              <a:spLocks noChangeArrowheads="1"/>
            </p:cNvSpPr>
            <p:nvPr/>
          </p:nvSpPr>
          <p:spPr bwMode="auto">
            <a:xfrm>
              <a:off x="4609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12" name="Rectangle 60"/>
            <p:cNvSpPr>
              <a:spLocks noChangeArrowheads="1"/>
            </p:cNvSpPr>
            <p:nvPr/>
          </p:nvSpPr>
          <p:spPr bwMode="auto">
            <a:xfrm>
              <a:off x="718" y="157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13" name="Rectangle 61"/>
            <p:cNvSpPr>
              <a:spLocks noChangeArrowheads="1"/>
            </p:cNvSpPr>
            <p:nvPr/>
          </p:nvSpPr>
          <p:spPr bwMode="auto">
            <a:xfrm>
              <a:off x="718" y="1727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14" name="Rectangle 62"/>
            <p:cNvSpPr>
              <a:spLocks noChangeArrowheads="1"/>
            </p:cNvSpPr>
            <p:nvPr/>
          </p:nvSpPr>
          <p:spPr bwMode="auto">
            <a:xfrm>
              <a:off x="1121" y="1727"/>
              <a:ext cx="1466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PROCEDIMENTO Envia;</a:t>
              </a:r>
            </a:p>
          </p:txBody>
        </p:sp>
        <p:sp>
          <p:nvSpPr>
            <p:cNvPr id="49215" name="Rectangle 63"/>
            <p:cNvSpPr>
              <a:spLocks noChangeArrowheads="1"/>
            </p:cNvSpPr>
            <p:nvPr/>
          </p:nvSpPr>
          <p:spPr bwMode="auto">
            <a:xfrm>
              <a:off x="2557" y="1727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16" name="Rectangle 64"/>
            <p:cNvSpPr>
              <a:spLocks noChangeArrowheads="1"/>
            </p:cNvSpPr>
            <p:nvPr/>
          </p:nvSpPr>
          <p:spPr bwMode="auto">
            <a:xfrm>
              <a:off x="718" y="1879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17" name="Rectangle 65"/>
            <p:cNvSpPr>
              <a:spLocks noChangeArrowheads="1"/>
            </p:cNvSpPr>
            <p:nvPr/>
          </p:nvSpPr>
          <p:spPr bwMode="auto">
            <a:xfrm>
              <a:off x="1081" y="1879"/>
              <a:ext cx="309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VAR </a:t>
              </a:r>
            </a:p>
          </p:txBody>
        </p:sp>
        <p:sp>
          <p:nvSpPr>
            <p:cNvPr id="49218" name="Rectangle 66"/>
            <p:cNvSpPr>
              <a:spLocks noChangeArrowheads="1"/>
            </p:cNvSpPr>
            <p:nvPr/>
          </p:nvSpPr>
          <p:spPr bwMode="auto">
            <a:xfrm>
              <a:off x="1385" y="1879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19" name="Rectangle 67"/>
            <p:cNvSpPr>
              <a:spLocks noChangeArrowheads="1"/>
            </p:cNvSpPr>
            <p:nvPr/>
          </p:nvSpPr>
          <p:spPr bwMode="auto">
            <a:xfrm>
              <a:off x="1452" y="1879"/>
              <a:ext cx="0" cy="155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endParaRPr lang="en-US" sz="1600" b="1" dirty="0">
                <a:solidFill>
                  <a:srgbClr val="000000"/>
                </a:solidFill>
              </a:endParaRPr>
            </a:p>
          </p:txBody>
        </p:sp>
        <p:sp>
          <p:nvSpPr>
            <p:cNvPr id="49220" name="Rectangle 68"/>
            <p:cNvSpPr>
              <a:spLocks noChangeArrowheads="1"/>
            </p:cNvSpPr>
            <p:nvPr/>
          </p:nvSpPr>
          <p:spPr bwMode="auto">
            <a:xfrm>
              <a:off x="2249" y="1879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21" name="Rectangle 69"/>
            <p:cNvSpPr>
              <a:spLocks noChangeArrowheads="1"/>
            </p:cNvSpPr>
            <p:nvPr/>
          </p:nvSpPr>
          <p:spPr bwMode="auto">
            <a:xfrm>
              <a:off x="718" y="2031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22" name="Rectangle 70"/>
            <p:cNvSpPr>
              <a:spLocks noChangeArrowheads="1"/>
            </p:cNvSpPr>
            <p:nvPr/>
          </p:nvSpPr>
          <p:spPr bwMode="auto">
            <a:xfrm>
              <a:off x="1072" y="2031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24" name="Rectangle 72"/>
            <p:cNvSpPr>
              <a:spLocks noChangeArrowheads="1"/>
            </p:cNvSpPr>
            <p:nvPr/>
          </p:nvSpPr>
          <p:spPr bwMode="auto">
            <a:xfrm>
              <a:off x="2271" y="2031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25" name="Rectangle 73"/>
            <p:cNvSpPr>
              <a:spLocks noChangeArrowheads="1"/>
            </p:cNvSpPr>
            <p:nvPr/>
          </p:nvSpPr>
          <p:spPr bwMode="auto">
            <a:xfrm>
              <a:off x="718" y="218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26" name="Rectangle 74"/>
            <p:cNvSpPr>
              <a:spLocks noChangeArrowheads="1"/>
            </p:cNvSpPr>
            <p:nvPr/>
          </p:nvSpPr>
          <p:spPr bwMode="auto">
            <a:xfrm>
              <a:off x="1072" y="218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27" name="Rectangle 75"/>
            <p:cNvSpPr>
              <a:spLocks noChangeArrowheads="1"/>
            </p:cNvSpPr>
            <p:nvPr/>
          </p:nvSpPr>
          <p:spPr bwMode="auto">
            <a:xfrm>
              <a:off x="1870" y="2183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9228" name="Rectangle 76"/>
            <p:cNvSpPr>
              <a:spLocks noChangeArrowheads="1"/>
            </p:cNvSpPr>
            <p:nvPr/>
          </p:nvSpPr>
          <p:spPr bwMode="auto">
            <a:xfrm>
              <a:off x="2272" y="218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29" name="Rectangle 77"/>
            <p:cNvSpPr>
              <a:spLocks noChangeArrowheads="1"/>
            </p:cNvSpPr>
            <p:nvPr/>
          </p:nvSpPr>
          <p:spPr bwMode="auto">
            <a:xfrm>
              <a:off x="718" y="233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30" name="Rectangle 78"/>
            <p:cNvSpPr>
              <a:spLocks noChangeArrowheads="1"/>
            </p:cNvSpPr>
            <p:nvPr/>
          </p:nvSpPr>
          <p:spPr bwMode="auto">
            <a:xfrm>
              <a:off x="1072" y="233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31" name="Rectangle 79"/>
            <p:cNvSpPr>
              <a:spLocks noChangeArrowheads="1"/>
            </p:cNvSpPr>
            <p:nvPr/>
          </p:nvSpPr>
          <p:spPr bwMode="auto">
            <a:xfrm>
              <a:off x="718" y="248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32" name="Rectangle 80"/>
            <p:cNvSpPr>
              <a:spLocks noChangeArrowheads="1"/>
            </p:cNvSpPr>
            <p:nvPr/>
          </p:nvSpPr>
          <p:spPr bwMode="auto">
            <a:xfrm>
              <a:off x="1084" y="2486"/>
              <a:ext cx="433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INICIO</a:t>
              </a:r>
            </a:p>
          </p:txBody>
        </p:sp>
        <p:sp>
          <p:nvSpPr>
            <p:cNvPr id="49233" name="Rectangle 81"/>
            <p:cNvSpPr>
              <a:spLocks noChangeArrowheads="1"/>
            </p:cNvSpPr>
            <p:nvPr/>
          </p:nvSpPr>
          <p:spPr bwMode="auto">
            <a:xfrm>
              <a:off x="1511" y="248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34" name="Rectangle 82"/>
            <p:cNvSpPr>
              <a:spLocks noChangeArrowheads="1"/>
            </p:cNvSpPr>
            <p:nvPr/>
          </p:nvSpPr>
          <p:spPr bwMode="auto">
            <a:xfrm>
              <a:off x="1502" y="2638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9235" name="Rectangle 83"/>
            <p:cNvSpPr>
              <a:spLocks noChangeArrowheads="1"/>
            </p:cNvSpPr>
            <p:nvPr/>
          </p:nvSpPr>
          <p:spPr bwMode="auto">
            <a:xfrm>
              <a:off x="1343" y="2638"/>
              <a:ext cx="135" cy="155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 dirty="0">
                  <a:solidFill>
                    <a:srgbClr val="000000"/>
                  </a:solidFill>
                </a:rPr>
                <a:t>    </a:t>
              </a:r>
            </a:p>
          </p:txBody>
        </p:sp>
        <p:sp>
          <p:nvSpPr>
            <p:cNvPr id="49236" name="Rectangle 84"/>
            <p:cNvSpPr>
              <a:spLocks noChangeArrowheads="1"/>
            </p:cNvSpPr>
            <p:nvPr/>
          </p:nvSpPr>
          <p:spPr bwMode="auto">
            <a:xfrm>
              <a:off x="2399" y="263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37" name="Rectangle 85"/>
            <p:cNvSpPr>
              <a:spLocks noChangeArrowheads="1"/>
            </p:cNvSpPr>
            <p:nvPr/>
          </p:nvSpPr>
          <p:spPr bwMode="auto">
            <a:xfrm>
              <a:off x="1468" y="2790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9239" name="Rectangle 87"/>
            <p:cNvSpPr>
              <a:spLocks noChangeArrowheads="1"/>
            </p:cNvSpPr>
            <p:nvPr/>
          </p:nvSpPr>
          <p:spPr bwMode="auto">
            <a:xfrm>
              <a:off x="3118" y="279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40" name="Rectangle 88"/>
            <p:cNvSpPr>
              <a:spLocks noChangeArrowheads="1"/>
            </p:cNvSpPr>
            <p:nvPr/>
          </p:nvSpPr>
          <p:spPr bwMode="auto">
            <a:xfrm>
              <a:off x="718" y="294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41" name="Rectangle 89"/>
            <p:cNvSpPr>
              <a:spLocks noChangeArrowheads="1"/>
            </p:cNvSpPr>
            <p:nvPr/>
          </p:nvSpPr>
          <p:spPr bwMode="auto">
            <a:xfrm>
              <a:off x="1072" y="294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42" name="Rectangle 90"/>
            <p:cNvSpPr>
              <a:spLocks noChangeArrowheads="1"/>
            </p:cNvSpPr>
            <p:nvPr/>
          </p:nvSpPr>
          <p:spPr bwMode="auto">
            <a:xfrm>
              <a:off x="1386" y="2942"/>
              <a:ext cx="101" cy="155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 dirty="0">
                  <a:solidFill>
                    <a:srgbClr val="000000"/>
                  </a:solidFill>
                </a:rPr>
                <a:t>   </a:t>
              </a:r>
            </a:p>
          </p:txBody>
        </p:sp>
        <p:sp>
          <p:nvSpPr>
            <p:cNvPr id="49243" name="Rectangle 91"/>
            <p:cNvSpPr>
              <a:spLocks noChangeArrowheads="1"/>
            </p:cNvSpPr>
            <p:nvPr/>
          </p:nvSpPr>
          <p:spPr bwMode="auto">
            <a:xfrm>
              <a:off x="2568" y="294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44" name="Rectangle 92"/>
            <p:cNvSpPr>
              <a:spLocks noChangeArrowheads="1"/>
            </p:cNvSpPr>
            <p:nvPr/>
          </p:nvSpPr>
          <p:spPr bwMode="auto">
            <a:xfrm>
              <a:off x="718" y="309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45" name="Rectangle 93"/>
            <p:cNvSpPr>
              <a:spLocks noChangeArrowheads="1"/>
            </p:cNvSpPr>
            <p:nvPr/>
          </p:nvSpPr>
          <p:spPr bwMode="auto">
            <a:xfrm>
              <a:off x="1072" y="309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46" name="Rectangle 94"/>
            <p:cNvSpPr>
              <a:spLocks noChangeArrowheads="1"/>
            </p:cNvSpPr>
            <p:nvPr/>
          </p:nvSpPr>
          <p:spPr bwMode="auto">
            <a:xfrm>
              <a:off x="2253" y="3094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9247" name="Rectangle 95"/>
            <p:cNvSpPr>
              <a:spLocks noChangeArrowheads="1"/>
            </p:cNvSpPr>
            <p:nvPr/>
          </p:nvSpPr>
          <p:spPr bwMode="auto">
            <a:xfrm>
              <a:off x="2997" y="309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 i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48" name="Rectangle 96"/>
            <p:cNvSpPr>
              <a:spLocks noChangeArrowheads="1"/>
            </p:cNvSpPr>
            <p:nvPr/>
          </p:nvSpPr>
          <p:spPr bwMode="auto">
            <a:xfrm>
              <a:off x="1821" y="3246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9249" name="Rectangle 97"/>
            <p:cNvSpPr>
              <a:spLocks noChangeArrowheads="1"/>
            </p:cNvSpPr>
            <p:nvPr/>
          </p:nvSpPr>
          <p:spPr bwMode="auto">
            <a:xfrm>
              <a:off x="2420" y="3246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9250" name="Rectangle 98"/>
            <p:cNvSpPr>
              <a:spLocks noChangeArrowheads="1"/>
            </p:cNvSpPr>
            <p:nvPr/>
          </p:nvSpPr>
          <p:spPr bwMode="auto">
            <a:xfrm>
              <a:off x="2638" y="324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51" name="Rectangle 99"/>
            <p:cNvSpPr>
              <a:spLocks noChangeArrowheads="1"/>
            </p:cNvSpPr>
            <p:nvPr/>
          </p:nvSpPr>
          <p:spPr bwMode="auto">
            <a:xfrm>
              <a:off x="718" y="339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52" name="Rectangle 100"/>
            <p:cNvSpPr>
              <a:spLocks noChangeArrowheads="1"/>
            </p:cNvSpPr>
            <p:nvPr/>
          </p:nvSpPr>
          <p:spPr bwMode="auto">
            <a:xfrm>
              <a:off x="1080" y="3398"/>
              <a:ext cx="291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FIM;</a:t>
              </a:r>
            </a:p>
          </p:txBody>
        </p:sp>
        <p:sp>
          <p:nvSpPr>
            <p:cNvPr id="49253" name="Rectangle 101"/>
            <p:cNvSpPr>
              <a:spLocks noChangeArrowheads="1"/>
            </p:cNvSpPr>
            <p:nvPr/>
          </p:nvSpPr>
          <p:spPr bwMode="auto">
            <a:xfrm>
              <a:off x="1367" y="339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</p:grpSp>
      <p:grpSp>
        <p:nvGrpSpPr>
          <p:cNvPr id="103" name="Group 1"/>
          <p:cNvGrpSpPr>
            <a:grpSpLocks/>
          </p:cNvGrpSpPr>
          <p:nvPr/>
        </p:nvGrpSpPr>
        <p:grpSpPr bwMode="auto">
          <a:xfrm>
            <a:off x="4335537" y="525859"/>
            <a:ext cx="6070486" cy="6361113"/>
            <a:chOff x="687" y="144"/>
            <a:chExt cx="4416" cy="4007"/>
          </a:xfrm>
        </p:grpSpPr>
        <p:sp>
          <p:nvSpPr>
            <p:cNvPr id="104" name="Rectangle 2"/>
            <p:cNvSpPr>
              <a:spLocks noChangeArrowheads="1"/>
            </p:cNvSpPr>
            <p:nvPr/>
          </p:nvSpPr>
          <p:spPr bwMode="auto">
            <a:xfrm>
              <a:off x="687" y="144"/>
              <a:ext cx="4416" cy="40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5" name="Rectangle 3"/>
            <p:cNvSpPr>
              <a:spLocks noChangeArrowheads="1"/>
            </p:cNvSpPr>
            <p:nvPr/>
          </p:nvSpPr>
          <p:spPr bwMode="auto">
            <a:xfrm>
              <a:off x="1133" y="151"/>
              <a:ext cx="2126" cy="21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200" b="1">
                  <a:solidFill>
                    <a:srgbClr val="000000"/>
                  </a:solidFill>
                </a:rPr>
                <a:t>Protocolo de Enlace Simples</a:t>
              </a:r>
            </a:p>
          </p:txBody>
        </p:sp>
        <p:sp>
          <p:nvSpPr>
            <p:cNvPr id="106" name="Rectangle 4"/>
            <p:cNvSpPr>
              <a:spLocks noChangeArrowheads="1"/>
            </p:cNvSpPr>
            <p:nvPr/>
          </p:nvSpPr>
          <p:spPr bwMode="auto">
            <a:xfrm>
              <a:off x="1041" y="334"/>
              <a:ext cx="2177" cy="17"/>
            </a:xfrm>
            <a:prstGeom prst="rect">
              <a:avLst/>
            </a:prstGeom>
            <a:solidFill>
              <a:srgbClr val="00000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7" name="Rectangle 5"/>
            <p:cNvSpPr>
              <a:spLocks noChangeArrowheads="1"/>
            </p:cNvSpPr>
            <p:nvPr/>
          </p:nvSpPr>
          <p:spPr bwMode="auto">
            <a:xfrm>
              <a:off x="3259" y="151"/>
              <a:ext cx="45" cy="21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2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08" name="Rectangle 6"/>
            <p:cNvSpPr>
              <a:spLocks noChangeArrowheads="1"/>
            </p:cNvSpPr>
            <p:nvPr/>
          </p:nvSpPr>
          <p:spPr bwMode="auto">
            <a:xfrm>
              <a:off x="718" y="36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09" name="Rectangle 7"/>
            <p:cNvSpPr>
              <a:spLocks noChangeArrowheads="1"/>
            </p:cNvSpPr>
            <p:nvPr/>
          </p:nvSpPr>
          <p:spPr bwMode="auto">
            <a:xfrm>
              <a:off x="718" y="51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10" name="Rectangle 8"/>
            <p:cNvSpPr>
              <a:spLocks noChangeArrowheads="1"/>
            </p:cNvSpPr>
            <p:nvPr/>
          </p:nvSpPr>
          <p:spPr bwMode="auto">
            <a:xfrm>
              <a:off x="718" y="66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11" name="Rectangle 9"/>
            <p:cNvSpPr>
              <a:spLocks noChangeArrowheads="1"/>
            </p:cNvSpPr>
            <p:nvPr/>
          </p:nvSpPr>
          <p:spPr bwMode="auto">
            <a:xfrm>
              <a:off x="1081" y="664"/>
              <a:ext cx="31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TIPO</a:t>
              </a:r>
            </a:p>
          </p:txBody>
        </p:sp>
        <p:sp>
          <p:nvSpPr>
            <p:cNvPr id="112" name="Rectangle 10"/>
            <p:cNvSpPr>
              <a:spLocks noChangeArrowheads="1"/>
            </p:cNvSpPr>
            <p:nvPr/>
          </p:nvSpPr>
          <p:spPr bwMode="auto">
            <a:xfrm>
              <a:off x="1388" y="66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13" name="Rectangle 11"/>
            <p:cNvSpPr>
              <a:spLocks noChangeArrowheads="1"/>
            </p:cNvSpPr>
            <p:nvPr/>
          </p:nvSpPr>
          <p:spPr bwMode="auto">
            <a:xfrm>
              <a:off x="1437" y="664"/>
              <a:ext cx="406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Dados </a:t>
              </a:r>
            </a:p>
          </p:txBody>
        </p:sp>
        <p:sp>
          <p:nvSpPr>
            <p:cNvPr id="114" name="Rectangle 12"/>
            <p:cNvSpPr>
              <a:spLocks noChangeArrowheads="1"/>
            </p:cNvSpPr>
            <p:nvPr/>
          </p:nvSpPr>
          <p:spPr bwMode="auto">
            <a:xfrm>
              <a:off x="1835" y="66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15" name="Rectangle 13"/>
            <p:cNvSpPr>
              <a:spLocks noChangeArrowheads="1"/>
            </p:cNvSpPr>
            <p:nvPr/>
          </p:nvSpPr>
          <p:spPr bwMode="auto">
            <a:xfrm>
              <a:off x="2135" y="664"/>
              <a:ext cx="105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= </a:t>
              </a:r>
            </a:p>
          </p:txBody>
        </p:sp>
        <p:sp>
          <p:nvSpPr>
            <p:cNvPr id="116" name="Rectangle 14"/>
            <p:cNvSpPr>
              <a:spLocks noChangeArrowheads="1"/>
            </p:cNvSpPr>
            <p:nvPr/>
          </p:nvSpPr>
          <p:spPr bwMode="auto">
            <a:xfrm>
              <a:off x="2240" y="66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17" name="Rectangle 15"/>
            <p:cNvSpPr>
              <a:spLocks noChangeArrowheads="1"/>
            </p:cNvSpPr>
            <p:nvPr/>
          </p:nvSpPr>
          <p:spPr bwMode="auto">
            <a:xfrm>
              <a:off x="2537" y="664"/>
              <a:ext cx="1399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VETOR [0..max] de byte;</a:t>
              </a:r>
            </a:p>
          </p:txBody>
        </p:sp>
        <p:sp>
          <p:nvSpPr>
            <p:cNvPr id="118" name="Rectangle 16"/>
            <p:cNvSpPr>
              <a:spLocks noChangeArrowheads="1"/>
            </p:cNvSpPr>
            <p:nvPr/>
          </p:nvSpPr>
          <p:spPr bwMode="auto">
            <a:xfrm>
              <a:off x="3909" y="66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19" name="Rectangle 17"/>
            <p:cNvSpPr>
              <a:spLocks noChangeArrowheads="1"/>
            </p:cNvSpPr>
            <p:nvPr/>
          </p:nvSpPr>
          <p:spPr bwMode="auto">
            <a:xfrm>
              <a:off x="718" y="81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20" name="Rectangle 18"/>
            <p:cNvSpPr>
              <a:spLocks noChangeArrowheads="1"/>
            </p:cNvSpPr>
            <p:nvPr/>
          </p:nvSpPr>
          <p:spPr bwMode="auto">
            <a:xfrm>
              <a:off x="718" y="96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21" name="Rectangle 19"/>
            <p:cNvSpPr>
              <a:spLocks noChangeArrowheads="1"/>
            </p:cNvSpPr>
            <p:nvPr/>
          </p:nvSpPr>
          <p:spPr bwMode="auto">
            <a:xfrm>
              <a:off x="1072" y="96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22" name="Rectangle 20"/>
            <p:cNvSpPr>
              <a:spLocks noChangeArrowheads="1"/>
            </p:cNvSpPr>
            <p:nvPr/>
          </p:nvSpPr>
          <p:spPr bwMode="auto">
            <a:xfrm>
              <a:off x="1437" y="968"/>
              <a:ext cx="427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Quadro</a:t>
              </a:r>
            </a:p>
          </p:txBody>
        </p:sp>
        <p:sp>
          <p:nvSpPr>
            <p:cNvPr id="123" name="Rectangle 21"/>
            <p:cNvSpPr>
              <a:spLocks noChangeArrowheads="1"/>
            </p:cNvSpPr>
            <p:nvPr/>
          </p:nvSpPr>
          <p:spPr bwMode="auto">
            <a:xfrm>
              <a:off x="1857" y="96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24" name="Rectangle 22"/>
            <p:cNvSpPr>
              <a:spLocks noChangeArrowheads="1"/>
            </p:cNvSpPr>
            <p:nvPr/>
          </p:nvSpPr>
          <p:spPr bwMode="auto">
            <a:xfrm>
              <a:off x="2134" y="968"/>
              <a:ext cx="73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=</a:t>
              </a:r>
            </a:p>
          </p:txBody>
        </p:sp>
        <p:sp>
          <p:nvSpPr>
            <p:cNvPr id="125" name="Rectangle 23"/>
            <p:cNvSpPr>
              <a:spLocks noChangeArrowheads="1"/>
            </p:cNvSpPr>
            <p:nvPr/>
          </p:nvSpPr>
          <p:spPr bwMode="auto">
            <a:xfrm>
              <a:off x="2207" y="96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27" name="Rectangle 25"/>
            <p:cNvSpPr>
              <a:spLocks noChangeArrowheads="1"/>
            </p:cNvSpPr>
            <p:nvPr/>
          </p:nvSpPr>
          <p:spPr bwMode="auto">
            <a:xfrm>
              <a:off x="3170" y="96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28" name="Rectangle 26"/>
            <p:cNvSpPr>
              <a:spLocks noChangeArrowheads="1"/>
            </p:cNvSpPr>
            <p:nvPr/>
          </p:nvSpPr>
          <p:spPr bwMode="auto">
            <a:xfrm>
              <a:off x="718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29" name="Rectangle 27"/>
            <p:cNvSpPr>
              <a:spLocks noChangeArrowheads="1"/>
            </p:cNvSpPr>
            <p:nvPr/>
          </p:nvSpPr>
          <p:spPr bwMode="auto">
            <a:xfrm>
              <a:off x="1072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30" name="Rectangle 28"/>
            <p:cNvSpPr>
              <a:spLocks noChangeArrowheads="1"/>
            </p:cNvSpPr>
            <p:nvPr/>
          </p:nvSpPr>
          <p:spPr bwMode="auto">
            <a:xfrm>
              <a:off x="1425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31" name="Rectangle 29"/>
            <p:cNvSpPr>
              <a:spLocks noChangeArrowheads="1"/>
            </p:cNvSpPr>
            <p:nvPr/>
          </p:nvSpPr>
          <p:spPr bwMode="auto">
            <a:xfrm>
              <a:off x="1779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32" name="Rectangle 30"/>
            <p:cNvSpPr>
              <a:spLocks noChangeArrowheads="1"/>
            </p:cNvSpPr>
            <p:nvPr/>
          </p:nvSpPr>
          <p:spPr bwMode="auto">
            <a:xfrm>
              <a:off x="2133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33" name="Rectangle 31"/>
            <p:cNvSpPr>
              <a:spLocks noChangeArrowheads="1"/>
            </p:cNvSpPr>
            <p:nvPr/>
          </p:nvSpPr>
          <p:spPr bwMode="auto">
            <a:xfrm>
              <a:off x="2487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35" name="Rectangle 33"/>
            <p:cNvSpPr>
              <a:spLocks noChangeArrowheads="1"/>
            </p:cNvSpPr>
            <p:nvPr/>
          </p:nvSpPr>
          <p:spPr bwMode="auto">
            <a:xfrm>
              <a:off x="3371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37" name="Rectangle 35"/>
            <p:cNvSpPr>
              <a:spLocks noChangeArrowheads="1"/>
            </p:cNvSpPr>
            <p:nvPr/>
          </p:nvSpPr>
          <p:spPr bwMode="auto">
            <a:xfrm>
              <a:off x="3905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38" name="Rectangle 36"/>
            <p:cNvSpPr>
              <a:spLocks noChangeArrowheads="1"/>
            </p:cNvSpPr>
            <p:nvPr/>
          </p:nvSpPr>
          <p:spPr bwMode="auto">
            <a:xfrm>
              <a:off x="718" y="12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39" name="Rectangle 37"/>
            <p:cNvSpPr>
              <a:spLocks noChangeArrowheads="1"/>
            </p:cNvSpPr>
            <p:nvPr/>
          </p:nvSpPr>
          <p:spPr bwMode="auto">
            <a:xfrm>
              <a:off x="1072" y="12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40" name="Rectangle 38"/>
            <p:cNvSpPr>
              <a:spLocks noChangeArrowheads="1"/>
            </p:cNvSpPr>
            <p:nvPr/>
          </p:nvSpPr>
          <p:spPr bwMode="auto">
            <a:xfrm>
              <a:off x="1425" y="12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41" name="Rectangle 39"/>
            <p:cNvSpPr>
              <a:spLocks noChangeArrowheads="1"/>
            </p:cNvSpPr>
            <p:nvPr/>
          </p:nvSpPr>
          <p:spPr bwMode="auto">
            <a:xfrm>
              <a:off x="1779" y="12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42" name="Rectangle 40"/>
            <p:cNvSpPr>
              <a:spLocks noChangeArrowheads="1"/>
            </p:cNvSpPr>
            <p:nvPr/>
          </p:nvSpPr>
          <p:spPr bwMode="auto">
            <a:xfrm>
              <a:off x="2133" y="12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43" name="Rectangle 41"/>
            <p:cNvSpPr>
              <a:spLocks noChangeArrowheads="1"/>
            </p:cNvSpPr>
            <p:nvPr/>
          </p:nvSpPr>
          <p:spPr bwMode="auto">
            <a:xfrm>
              <a:off x="2487" y="12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46" name="Rectangle 44"/>
            <p:cNvSpPr>
              <a:spLocks noChangeArrowheads="1"/>
            </p:cNvSpPr>
            <p:nvPr/>
          </p:nvSpPr>
          <p:spPr bwMode="auto">
            <a:xfrm>
              <a:off x="3194" y="12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 dirty="0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48" name="Rectangle 46"/>
            <p:cNvSpPr>
              <a:spLocks noChangeArrowheads="1"/>
            </p:cNvSpPr>
            <p:nvPr/>
          </p:nvSpPr>
          <p:spPr bwMode="auto">
            <a:xfrm>
              <a:off x="4012" y="12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49" name="Rectangle 47"/>
            <p:cNvSpPr>
              <a:spLocks noChangeArrowheads="1"/>
            </p:cNvSpPr>
            <p:nvPr/>
          </p:nvSpPr>
          <p:spPr bwMode="auto">
            <a:xfrm>
              <a:off x="718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50" name="Rectangle 48"/>
            <p:cNvSpPr>
              <a:spLocks noChangeArrowheads="1"/>
            </p:cNvSpPr>
            <p:nvPr/>
          </p:nvSpPr>
          <p:spPr bwMode="auto">
            <a:xfrm>
              <a:off x="1072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51" name="Rectangle 49"/>
            <p:cNvSpPr>
              <a:spLocks noChangeArrowheads="1"/>
            </p:cNvSpPr>
            <p:nvPr/>
          </p:nvSpPr>
          <p:spPr bwMode="auto">
            <a:xfrm>
              <a:off x="1425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52" name="Rectangle 50"/>
            <p:cNvSpPr>
              <a:spLocks noChangeArrowheads="1"/>
            </p:cNvSpPr>
            <p:nvPr/>
          </p:nvSpPr>
          <p:spPr bwMode="auto">
            <a:xfrm>
              <a:off x="1779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53" name="Rectangle 51"/>
            <p:cNvSpPr>
              <a:spLocks noChangeArrowheads="1"/>
            </p:cNvSpPr>
            <p:nvPr/>
          </p:nvSpPr>
          <p:spPr bwMode="auto">
            <a:xfrm>
              <a:off x="2133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55" name="Rectangle 53"/>
            <p:cNvSpPr>
              <a:spLocks noChangeArrowheads="1"/>
            </p:cNvSpPr>
            <p:nvPr/>
          </p:nvSpPr>
          <p:spPr bwMode="auto">
            <a:xfrm>
              <a:off x="2782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56" name="Rectangle 54"/>
            <p:cNvSpPr>
              <a:spLocks noChangeArrowheads="1"/>
            </p:cNvSpPr>
            <p:nvPr/>
          </p:nvSpPr>
          <p:spPr bwMode="auto">
            <a:xfrm>
              <a:off x="2840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57" name="Rectangle 55"/>
            <p:cNvSpPr>
              <a:spLocks noChangeArrowheads="1"/>
            </p:cNvSpPr>
            <p:nvPr/>
          </p:nvSpPr>
          <p:spPr bwMode="auto">
            <a:xfrm>
              <a:off x="3194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58" name="Rectangle 56"/>
            <p:cNvSpPr>
              <a:spLocks noChangeArrowheads="1"/>
            </p:cNvSpPr>
            <p:nvPr/>
          </p:nvSpPr>
          <p:spPr bwMode="auto">
            <a:xfrm>
              <a:off x="3548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59" name="Rectangle 57"/>
            <p:cNvSpPr>
              <a:spLocks noChangeArrowheads="1"/>
            </p:cNvSpPr>
            <p:nvPr/>
          </p:nvSpPr>
          <p:spPr bwMode="auto">
            <a:xfrm>
              <a:off x="3901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60" name="Rectangle 58"/>
            <p:cNvSpPr>
              <a:spLocks noChangeArrowheads="1"/>
            </p:cNvSpPr>
            <p:nvPr/>
          </p:nvSpPr>
          <p:spPr bwMode="auto">
            <a:xfrm>
              <a:off x="4255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61" name="Rectangle 59"/>
            <p:cNvSpPr>
              <a:spLocks noChangeArrowheads="1"/>
            </p:cNvSpPr>
            <p:nvPr/>
          </p:nvSpPr>
          <p:spPr bwMode="auto">
            <a:xfrm>
              <a:off x="4609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62" name="Rectangle 60"/>
            <p:cNvSpPr>
              <a:spLocks noChangeArrowheads="1"/>
            </p:cNvSpPr>
            <p:nvPr/>
          </p:nvSpPr>
          <p:spPr bwMode="auto">
            <a:xfrm>
              <a:off x="718" y="157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63" name="Rectangle 61"/>
            <p:cNvSpPr>
              <a:spLocks noChangeArrowheads="1"/>
            </p:cNvSpPr>
            <p:nvPr/>
          </p:nvSpPr>
          <p:spPr bwMode="auto">
            <a:xfrm>
              <a:off x="718" y="1727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64" name="Rectangle 62"/>
            <p:cNvSpPr>
              <a:spLocks noChangeArrowheads="1"/>
            </p:cNvSpPr>
            <p:nvPr/>
          </p:nvSpPr>
          <p:spPr bwMode="auto">
            <a:xfrm>
              <a:off x="1121" y="1727"/>
              <a:ext cx="1466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PROCEDIMENTO Envia;</a:t>
              </a:r>
            </a:p>
          </p:txBody>
        </p:sp>
        <p:sp>
          <p:nvSpPr>
            <p:cNvPr id="165" name="Rectangle 63"/>
            <p:cNvSpPr>
              <a:spLocks noChangeArrowheads="1"/>
            </p:cNvSpPr>
            <p:nvPr/>
          </p:nvSpPr>
          <p:spPr bwMode="auto">
            <a:xfrm>
              <a:off x="2557" y="1727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66" name="Rectangle 64"/>
            <p:cNvSpPr>
              <a:spLocks noChangeArrowheads="1"/>
            </p:cNvSpPr>
            <p:nvPr/>
          </p:nvSpPr>
          <p:spPr bwMode="auto">
            <a:xfrm>
              <a:off x="718" y="1879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67" name="Rectangle 65"/>
            <p:cNvSpPr>
              <a:spLocks noChangeArrowheads="1"/>
            </p:cNvSpPr>
            <p:nvPr/>
          </p:nvSpPr>
          <p:spPr bwMode="auto">
            <a:xfrm>
              <a:off x="1081" y="1879"/>
              <a:ext cx="309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VAR </a:t>
              </a:r>
            </a:p>
          </p:txBody>
        </p:sp>
        <p:sp>
          <p:nvSpPr>
            <p:cNvPr id="168" name="Rectangle 66"/>
            <p:cNvSpPr>
              <a:spLocks noChangeArrowheads="1"/>
            </p:cNvSpPr>
            <p:nvPr/>
          </p:nvSpPr>
          <p:spPr bwMode="auto">
            <a:xfrm>
              <a:off x="1385" y="1879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70" name="Rectangle 68"/>
            <p:cNvSpPr>
              <a:spLocks noChangeArrowheads="1"/>
            </p:cNvSpPr>
            <p:nvPr/>
          </p:nvSpPr>
          <p:spPr bwMode="auto">
            <a:xfrm>
              <a:off x="2249" y="1879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71" name="Rectangle 69"/>
            <p:cNvSpPr>
              <a:spLocks noChangeArrowheads="1"/>
            </p:cNvSpPr>
            <p:nvPr/>
          </p:nvSpPr>
          <p:spPr bwMode="auto">
            <a:xfrm>
              <a:off x="718" y="2031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72" name="Rectangle 70"/>
            <p:cNvSpPr>
              <a:spLocks noChangeArrowheads="1"/>
            </p:cNvSpPr>
            <p:nvPr/>
          </p:nvSpPr>
          <p:spPr bwMode="auto">
            <a:xfrm>
              <a:off x="1072" y="2031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73" name="Rectangle 71"/>
            <p:cNvSpPr>
              <a:spLocks noChangeArrowheads="1"/>
            </p:cNvSpPr>
            <p:nvPr/>
          </p:nvSpPr>
          <p:spPr bwMode="auto">
            <a:xfrm>
              <a:off x="1452" y="2031"/>
              <a:ext cx="0" cy="155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endParaRPr lang="en-US" sz="1600" b="1" dirty="0">
                <a:solidFill>
                  <a:srgbClr val="000000"/>
                </a:solidFill>
              </a:endParaRPr>
            </a:p>
          </p:txBody>
        </p:sp>
        <p:sp>
          <p:nvSpPr>
            <p:cNvPr id="174" name="Rectangle 72"/>
            <p:cNvSpPr>
              <a:spLocks noChangeArrowheads="1"/>
            </p:cNvSpPr>
            <p:nvPr/>
          </p:nvSpPr>
          <p:spPr bwMode="auto">
            <a:xfrm>
              <a:off x="2271" y="2031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75" name="Rectangle 73"/>
            <p:cNvSpPr>
              <a:spLocks noChangeArrowheads="1"/>
            </p:cNvSpPr>
            <p:nvPr/>
          </p:nvSpPr>
          <p:spPr bwMode="auto">
            <a:xfrm>
              <a:off x="718" y="218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76" name="Rectangle 74"/>
            <p:cNvSpPr>
              <a:spLocks noChangeArrowheads="1"/>
            </p:cNvSpPr>
            <p:nvPr/>
          </p:nvSpPr>
          <p:spPr bwMode="auto">
            <a:xfrm>
              <a:off x="1072" y="218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77" name="Rectangle 75"/>
            <p:cNvSpPr>
              <a:spLocks noChangeArrowheads="1"/>
            </p:cNvSpPr>
            <p:nvPr/>
          </p:nvSpPr>
          <p:spPr bwMode="auto">
            <a:xfrm>
              <a:off x="1870" y="2183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78" name="Rectangle 76"/>
            <p:cNvSpPr>
              <a:spLocks noChangeArrowheads="1"/>
            </p:cNvSpPr>
            <p:nvPr/>
          </p:nvSpPr>
          <p:spPr bwMode="auto">
            <a:xfrm>
              <a:off x="2272" y="218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79" name="Rectangle 77"/>
            <p:cNvSpPr>
              <a:spLocks noChangeArrowheads="1"/>
            </p:cNvSpPr>
            <p:nvPr/>
          </p:nvSpPr>
          <p:spPr bwMode="auto">
            <a:xfrm>
              <a:off x="718" y="233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80" name="Rectangle 78"/>
            <p:cNvSpPr>
              <a:spLocks noChangeArrowheads="1"/>
            </p:cNvSpPr>
            <p:nvPr/>
          </p:nvSpPr>
          <p:spPr bwMode="auto">
            <a:xfrm>
              <a:off x="1072" y="233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81" name="Rectangle 79"/>
            <p:cNvSpPr>
              <a:spLocks noChangeArrowheads="1"/>
            </p:cNvSpPr>
            <p:nvPr/>
          </p:nvSpPr>
          <p:spPr bwMode="auto">
            <a:xfrm>
              <a:off x="718" y="248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82" name="Rectangle 80"/>
            <p:cNvSpPr>
              <a:spLocks noChangeArrowheads="1"/>
            </p:cNvSpPr>
            <p:nvPr/>
          </p:nvSpPr>
          <p:spPr bwMode="auto">
            <a:xfrm>
              <a:off x="1084" y="2486"/>
              <a:ext cx="433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INICIO</a:t>
              </a:r>
            </a:p>
          </p:txBody>
        </p:sp>
        <p:sp>
          <p:nvSpPr>
            <p:cNvPr id="183" name="Rectangle 81"/>
            <p:cNvSpPr>
              <a:spLocks noChangeArrowheads="1"/>
            </p:cNvSpPr>
            <p:nvPr/>
          </p:nvSpPr>
          <p:spPr bwMode="auto">
            <a:xfrm>
              <a:off x="1511" y="248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84" name="Rectangle 82"/>
            <p:cNvSpPr>
              <a:spLocks noChangeArrowheads="1"/>
            </p:cNvSpPr>
            <p:nvPr/>
          </p:nvSpPr>
          <p:spPr bwMode="auto">
            <a:xfrm>
              <a:off x="1502" y="2638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86" name="Rectangle 84"/>
            <p:cNvSpPr>
              <a:spLocks noChangeArrowheads="1"/>
            </p:cNvSpPr>
            <p:nvPr/>
          </p:nvSpPr>
          <p:spPr bwMode="auto">
            <a:xfrm>
              <a:off x="2399" y="263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87" name="Rectangle 85"/>
            <p:cNvSpPr>
              <a:spLocks noChangeArrowheads="1"/>
            </p:cNvSpPr>
            <p:nvPr/>
          </p:nvSpPr>
          <p:spPr bwMode="auto">
            <a:xfrm>
              <a:off x="1468" y="2790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88" name="Rectangle 86"/>
            <p:cNvSpPr>
              <a:spLocks noChangeArrowheads="1"/>
            </p:cNvSpPr>
            <p:nvPr/>
          </p:nvSpPr>
          <p:spPr bwMode="auto">
            <a:xfrm>
              <a:off x="1488" y="2790"/>
              <a:ext cx="0" cy="155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endParaRPr lang="en-US" sz="1600" b="1" dirty="0">
                <a:solidFill>
                  <a:srgbClr val="000000"/>
                </a:solidFill>
              </a:endParaRPr>
            </a:p>
          </p:txBody>
        </p:sp>
        <p:sp>
          <p:nvSpPr>
            <p:cNvPr id="189" name="Rectangle 87"/>
            <p:cNvSpPr>
              <a:spLocks noChangeArrowheads="1"/>
            </p:cNvSpPr>
            <p:nvPr/>
          </p:nvSpPr>
          <p:spPr bwMode="auto">
            <a:xfrm>
              <a:off x="3118" y="279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90" name="Rectangle 88"/>
            <p:cNvSpPr>
              <a:spLocks noChangeArrowheads="1"/>
            </p:cNvSpPr>
            <p:nvPr/>
          </p:nvSpPr>
          <p:spPr bwMode="auto">
            <a:xfrm>
              <a:off x="718" y="294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91" name="Rectangle 89"/>
            <p:cNvSpPr>
              <a:spLocks noChangeArrowheads="1"/>
            </p:cNvSpPr>
            <p:nvPr/>
          </p:nvSpPr>
          <p:spPr bwMode="auto">
            <a:xfrm>
              <a:off x="1072" y="294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92" name="Rectangle 90"/>
            <p:cNvSpPr>
              <a:spLocks noChangeArrowheads="1"/>
            </p:cNvSpPr>
            <p:nvPr/>
          </p:nvSpPr>
          <p:spPr bwMode="auto">
            <a:xfrm>
              <a:off x="1386" y="2942"/>
              <a:ext cx="101" cy="155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 dirty="0">
                  <a:solidFill>
                    <a:srgbClr val="000000"/>
                  </a:solidFill>
                </a:rPr>
                <a:t>   </a:t>
              </a:r>
            </a:p>
          </p:txBody>
        </p:sp>
        <p:sp>
          <p:nvSpPr>
            <p:cNvPr id="193" name="Rectangle 91"/>
            <p:cNvSpPr>
              <a:spLocks noChangeArrowheads="1"/>
            </p:cNvSpPr>
            <p:nvPr/>
          </p:nvSpPr>
          <p:spPr bwMode="auto">
            <a:xfrm>
              <a:off x="2568" y="294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94" name="Rectangle 92"/>
            <p:cNvSpPr>
              <a:spLocks noChangeArrowheads="1"/>
            </p:cNvSpPr>
            <p:nvPr/>
          </p:nvSpPr>
          <p:spPr bwMode="auto">
            <a:xfrm>
              <a:off x="718" y="309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95" name="Rectangle 93"/>
            <p:cNvSpPr>
              <a:spLocks noChangeArrowheads="1"/>
            </p:cNvSpPr>
            <p:nvPr/>
          </p:nvSpPr>
          <p:spPr bwMode="auto">
            <a:xfrm>
              <a:off x="1072" y="309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96" name="Rectangle 94"/>
            <p:cNvSpPr>
              <a:spLocks noChangeArrowheads="1"/>
            </p:cNvSpPr>
            <p:nvPr/>
          </p:nvSpPr>
          <p:spPr bwMode="auto">
            <a:xfrm>
              <a:off x="2253" y="3094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97" name="Rectangle 95"/>
            <p:cNvSpPr>
              <a:spLocks noChangeArrowheads="1"/>
            </p:cNvSpPr>
            <p:nvPr/>
          </p:nvSpPr>
          <p:spPr bwMode="auto">
            <a:xfrm>
              <a:off x="2997" y="309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 i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98" name="Rectangle 96"/>
            <p:cNvSpPr>
              <a:spLocks noChangeArrowheads="1"/>
            </p:cNvSpPr>
            <p:nvPr/>
          </p:nvSpPr>
          <p:spPr bwMode="auto">
            <a:xfrm>
              <a:off x="1821" y="3246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99" name="Rectangle 97"/>
            <p:cNvSpPr>
              <a:spLocks noChangeArrowheads="1"/>
            </p:cNvSpPr>
            <p:nvPr/>
          </p:nvSpPr>
          <p:spPr bwMode="auto">
            <a:xfrm>
              <a:off x="2420" y="3246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00" name="Rectangle 98"/>
            <p:cNvSpPr>
              <a:spLocks noChangeArrowheads="1"/>
            </p:cNvSpPr>
            <p:nvPr/>
          </p:nvSpPr>
          <p:spPr bwMode="auto">
            <a:xfrm>
              <a:off x="2638" y="324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201" name="Rectangle 99"/>
            <p:cNvSpPr>
              <a:spLocks noChangeArrowheads="1"/>
            </p:cNvSpPr>
            <p:nvPr/>
          </p:nvSpPr>
          <p:spPr bwMode="auto">
            <a:xfrm>
              <a:off x="718" y="339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202" name="Rectangle 100"/>
            <p:cNvSpPr>
              <a:spLocks noChangeArrowheads="1"/>
            </p:cNvSpPr>
            <p:nvPr/>
          </p:nvSpPr>
          <p:spPr bwMode="auto">
            <a:xfrm>
              <a:off x="1080" y="3398"/>
              <a:ext cx="291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FIM;</a:t>
              </a:r>
            </a:p>
          </p:txBody>
        </p:sp>
        <p:sp>
          <p:nvSpPr>
            <p:cNvPr id="203" name="Rectangle 101"/>
            <p:cNvSpPr>
              <a:spLocks noChangeArrowheads="1"/>
            </p:cNvSpPr>
            <p:nvPr/>
          </p:nvSpPr>
          <p:spPr bwMode="auto">
            <a:xfrm>
              <a:off x="1367" y="339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20791175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153" name="Group 1"/>
          <p:cNvGrpSpPr>
            <a:grpSpLocks/>
          </p:cNvGrpSpPr>
          <p:nvPr/>
        </p:nvGrpSpPr>
        <p:grpSpPr bwMode="auto">
          <a:xfrm>
            <a:off x="-252536" y="547687"/>
            <a:ext cx="6069111" cy="6359525"/>
            <a:chOff x="687" y="144"/>
            <a:chExt cx="4416" cy="4007"/>
          </a:xfrm>
        </p:grpSpPr>
        <p:sp>
          <p:nvSpPr>
            <p:cNvPr id="49154" name="Rectangle 2"/>
            <p:cNvSpPr>
              <a:spLocks noChangeArrowheads="1"/>
            </p:cNvSpPr>
            <p:nvPr/>
          </p:nvSpPr>
          <p:spPr bwMode="auto">
            <a:xfrm>
              <a:off x="687" y="144"/>
              <a:ext cx="4416" cy="40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9155" name="Rectangle 3"/>
            <p:cNvSpPr>
              <a:spLocks noChangeArrowheads="1"/>
            </p:cNvSpPr>
            <p:nvPr/>
          </p:nvSpPr>
          <p:spPr bwMode="auto">
            <a:xfrm>
              <a:off x="1133" y="151"/>
              <a:ext cx="2126" cy="21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200" b="1">
                  <a:solidFill>
                    <a:srgbClr val="000000"/>
                  </a:solidFill>
                </a:rPr>
                <a:t>Protocolo de Enlace Simples</a:t>
              </a:r>
            </a:p>
          </p:txBody>
        </p:sp>
        <p:sp>
          <p:nvSpPr>
            <p:cNvPr id="49156" name="Rectangle 4"/>
            <p:cNvSpPr>
              <a:spLocks noChangeArrowheads="1"/>
            </p:cNvSpPr>
            <p:nvPr/>
          </p:nvSpPr>
          <p:spPr bwMode="auto">
            <a:xfrm>
              <a:off x="1041" y="334"/>
              <a:ext cx="2177" cy="17"/>
            </a:xfrm>
            <a:prstGeom prst="rect">
              <a:avLst/>
            </a:prstGeom>
            <a:solidFill>
              <a:srgbClr val="00000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9157" name="Rectangle 5"/>
            <p:cNvSpPr>
              <a:spLocks noChangeArrowheads="1"/>
            </p:cNvSpPr>
            <p:nvPr/>
          </p:nvSpPr>
          <p:spPr bwMode="auto">
            <a:xfrm>
              <a:off x="3259" y="151"/>
              <a:ext cx="45" cy="21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2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58" name="Rectangle 6"/>
            <p:cNvSpPr>
              <a:spLocks noChangeArrowheads="1"/>
            </p:cNvSpPr>
            <p:nvPr/>
          </p:nvSpPr>
          <p:spPr bwMode="auto">
            <a:xfrm>
              <a:off x="718" y="36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59" name="Rectangle 7"/>
            <p:cNvSpPr>
              <a:spLocks noChangeArrowheads="1"/>
            </p:cNvSpPr>
            <p:nvPr/>
          </p:nvSpPr>
          <p:spPr bwMode="auto">
            <a:xfrm>
              <a:off x="718" y="51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60" name="Rectangle 8"/>
            <p:cNvSpPr>
              <a:spLocks noChangeArrowheads="1"/>
            </p:cNvSpPr>
            <p:nvPr/>
          </p:nvSpPr>
          <p:spPr bwMode="auto">
            <a:xfrm>
              <a:off x="718" y="66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61" name="Rectangle 9"/>
            <p:cNvSpPr>
              <a:spLocks noChangeArrowheads="1"/>
            </p:cNvSpPr>
            <p:nvPr/>
          </p:nvSpPr>
          <p:spPr bwMode="auto">
            <a:xfrm>
              <a:off x="1081" y="664"/>
              <a:ext cx="31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TIPO</a:t>
              </a:r>
            </a:p>
          </p:txBody>
        </p:sp>
        <p:sp>
          <p:nvSpPr>
            <p:cNvPr id="49162" name="Rectangle 10"/>
            <p:cNvSpPr>
              <a:spLocks noChangeArrowheads="1"/>
            </p:cNvSpPr>
            <p:nvPr/>
          </p:nvSpPr>
          <p:spPr bwMode="auto">
            <a:xfrm>
              <a:off x="1388" y="66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63" name="Rectangle 11"/>
            <p:cNvSpPr>
              <a:spLocks noChangeArrowheads="1"/>
            </p:cNvSpPr>
            <p:nvPr/>
          </p:nvSpPr>
          <p:spPr bwMode="auto">
            <a:xfrm>
              <a:off x="1437" y="664"/>
              <a:ext cx="406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Dados </a:t>
              </a:r>
            </a:p>
          </p:txBody>
        </p:sp>
        <p:sp>
          <p:nvSpPr>
            <p:cNvPr id="49164" name="Rectangle 12"/>
            <p:cNvSpPr>
              <a:spLocks noChangeArrowheads="1"/>
            </p:cNvSpPr>
            <p:nvPr/>
          </p:nvSpPr>
          <p:spPr bwMode="auto">
            <a:xfrm>
              <a:off x="1835" y="66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65" name="Rectangle 13"/>
            <p:cNvSpPr>
              <a:spLocks noChangeArrowheads="1"/>
            </p:cNvSpPr>
            <p:nvPr/>
          </p:nvSpPr>
          <p:spPr bwMode="auto">
            <a:xfrm>
              <a:off x="2135" y="664"/>
              <a:ext cx="105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= </a:t>
              </a:r>
            </a:p>
          </p:txBody>
        </p:sp>
        <p:sp>
          <p:nvSpPr>
            <p:cNvPr id="49166" name="Rectangle 14"/>
            <p:cNvSpPr>
              <a:spLocks noChangeArrowheads="1"/>
            </p:cNvSpPr>
            <p:nvPr/>
          </p:nvSpPr>
          <p:spPr bwMode="auto">
            <a:xfrm>
              <a:off x="2240" y="66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67" name="Rectangle 15"/>
            <p:cNvSpPr>
              <a:spLocks noChangeArrowheads="1"/>
            </p:cNvSpPr>
            <p:nvPr/>
          </p:nvSpPr>
          <p:spPr bwMode="auto">
            <a:xfrm>
              <a:off x="2537" y="664"/>
              <a:ext cx="1399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VETOR [0..max] de byte;</a:t>
              </a:r>
            </a:p>
          </p:txBody>
        </p:sp>
        <p:sp>
          <p:nvSpPr>
            <p:cNvPr id="49168" name="Rectangle 16"/>
            <p:cNvSpPr>
              <a:spLocks noChangeArrowheads="1"/>
            </p:cNvSpPr>
            <p:nvPr/>
          </p:nvSpPr>
          <p:spPr bwMode="auto">
            <a:xfrm>
              <a:off x="3909" y="66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69" name="Rectangle 17"/>
            <p:cNvSpPr>
              <a:spLocks noChangeArrowheads="1"/>
            </p:cNvSpPr>
            <p:nvPr/>
          </p:nvSpPr>
          <p:spPr bwMode="auto">
            <a:xfrm>
              <a:off x="718" y="81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70" name="Rectangle 18"/>
            <p:cNvSpPr>
              <a:spLocks noChangeArrowheads="1"/>
            </p:cNvSpPr>
            <p:nvPr/>
          </p:nvSpPr>
          <p:spPr bwMode="auto">
            <a:xfrm>
              <a:off x="718" y="96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71" name="Rectangle 19"/>
            <p:cNvSpPr>
              <a:spLocks noChangeArrowheads="1"/>
            </p:cNvSpPr>
            <p:nvPr/>
          </p:nvSpPr>
          <p:spPr bwMode="auto">
            <a:xfrm>
              <a:off x="1072" y="96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72" name="Rectangle 20"/>
            <p:cNvSpPr>
              <a:spLocks noChangeArrowheads="1"/>
            </p:cNvSpPr>
            <p:nvPr/>
          </p:nvSpPr>
          <p:spPr bwMode="auto">
            <a:xfrm>
              <a:off x="1437" y="968"/>
              <a:ext cx="427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Quadro</a:t>
              </a:r>
            </a:p>
          </p:txBody>
        </p:sp>
        <p:sp>
          <p:nvSpPr>
            <p:cNvPr id="49173" name="Rectangle 21"/>
            <p:cNvSpPr>
              <a:spLocks noChangeArrowheads="1"/>
            </p:cNvSpPr>
            <p:nvPr/>
          </p:nvSpPr>
          <p:spPr bwMode="auto">
            <a:xfrm>
              <a:off x="1857" y="96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74" name="Rectangle 22"/>
            <p:cNvSpPr>
              <a:spLocks noChangeArrowheads="1"/>
            </p:cNvSpPr>
            <p:nvPr/>
          </p:nvSpPr>
          <p:spPr bwMode="auto">
            <a:xfrm>
              <a:off x="2134" y="968"/>
              <a:ext cx="73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=</a:t>
              </a:r>
            </a:p>
          </p:txBody>
        </p:sp>
        <p:sp>
          <p:nvSpPr>
            <p:cNvPr id="49175" name="Rectangle 23"/>
            <p:cNvSpPr>
              <a:spLocks noChangeArrowheads="1"/>
            </p:cNvSpPr>
            <p:nvPr/>
          </p:nvSpPr>
          <p:spPr bwMode="auto">
            <a:xfrm>
              <a:off x="2207" y="96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76" name="Rectangle 24"/>
            <p:cNvSpPr>
              <a:spLocks noChangeArrowheads="1"/>
            </p:cNvSpPr>
            <p:nvPr/>
          </p:nvSpPr>
          <p:spPr bwMode="auto">
            <a:xfrm>
              <a:off x="2508" y="968"/>
              <a:ext cx="674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REGISTRO</a:t>
              </a:r>
            </a:p>
          </p:txBody>
        </p:sp>
        <p:sp>
          <p:nvSpPr>
            <p:cNvPr id="49177" name="Rectangle 25"/>
            <p:cNvSpPr>
              <a:spLocks noChangeArrowheads="1"/>
            </p:cNvSpPr>
            <p:nvPr/>
          </p:nvSpPr>
          <p:spPr bwMode="auto">
            <a:xfrm>
              <a:off x="3170" y="96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78" name="Rectangle 26"/>
            <p:cNvSpPr>
              <a:spLocks noChangeArrowheads="1"/>
            </p:cNvSpPr>
            <p:nvPr/>
          </p:nvSpPr>
          <p:spPr bwMode="auto">
            <a:xfrm>
              <a:off x="718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79" name="Rectangle 27"/>
            <p:cNvSpPr>
              <a:spLocks noChangeArrowheads="1"/>
            </p:cNvSpPr>
            <p:nvPr/>
          </p:nvSpPr>
          <p:spPr bwMode="auto">
            <a:xfrm>
              <a:off x="1072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80" name="Rectangle 28"/>
            <p:cNvSpPr>
              <a:spLocks noChangeArrowheads="1"/>
            </p:cNvSpPr>
            <p:nvPr/>
          </p:nvSpPr>
          <p:spPr bwMode="auto">
            <a:xfrm>
              <a:off x="1425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81" name="Rectangle 29"/>
            <p:cNvSpPr>
              <a:spLocks noChangeArrowheads="1"/>
            </p:cNvSpPr>
            <p:nvPr/>
          </p:nvSpPr>
          <p:spPr bwMode="auto">
            <a:xfrm>
              <a:off x="1779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82" name="Rectangle 30"/>
            <p:cNvSpPr>
              <a:spLocks noChangeArrowheads="1"/>
            </p:cNvSpPr>
            <p:nvPr/>
          </p:nvSpPr>
          <p:spPr bwMode="auto">
            <a:xfrm>
              <a:off x="2133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83" name="Rectangle 31"/>
            <p:cNvSpPr>
              <a:spLocks noChangeArrowheads="1"/>
            </p:cNvSpPr>
            <p:nvPr/>
          </p:nvSpPr>
          <p:spPr bwMode="auto">
            <a:xfrm>
              <a:off x="2487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84" name="Rectangle 32"/>
            <p:cNvSpPr>
              <a:spLocks noChangeArrowheads="1"/>
            </p:cNvSpPr>
            <p:nvPr/>
          </p:nvSpPr>
          <p:spPr bwMode="auto">
            <a:xfrm>
              <a:off x="2855" y="1120"/>
              <a:ext cx="526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 dirty="0" err="1" smtClean="0">
                  <a:solidFill>
                    <a:srgbClr val="000000"/>
                  </a:solidFill>
                </a:rPr>
                <a:t>Tamanho</a:t>
              </a:r>
              <a:endParaRPr lang="en-US" sz="1600" b="1" dirty="0">
                <a:solidFill>
                  <a:srgbClr val="000000"/>
                </a:solidFill>
              </a:endParaRPr>
            </a:p>
          </p:txBody>
        </p:sp>
        <p:sp>
          <p:nvSpPr>
            <p:cNvPr id="49185" name="Rectangle 33"/>
            <p:cNvSpPr>
              <a:spLocks noChangeArrowheads="1"/>
            </p:cNvSpPr>
            <p:nvPr/>
          </p:nvSpPr>
          <p:spPr bwMode="auto">
            <a:xfrm>
              <a:off x="3371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86" name="Rectangle 34"/>
            <p:cNvSpPr>
              <a:spLocks noChangeArrowheads="1"/>
            </p:cNvSpPr>
            <p:nvPr/>
          </p:nvSpPr>
          <p:spPr bwMode="auto">
            <a:xfrm>
              <a:off x="3559" y="1120"/>
              <a:ext cx="351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 dirty="0" smtClean="0">
                  <a:solidFill>
                    <a:srgbClr val="000000"/>
                  </a:solidFill>
                </a:rPr>
                <a:t>: byte;</a:t>
              </a:r>
              <a:endParaRPr lang="en-US" sz="1600" b="1" dirty="0">
                <a:solidFill>
                  <a:srgbClr val="000000"/>
                </a:solidFill>
              </a:endParaRPr>
            </a:p>
          </p:txBody>
        </p:sp>
        <p:sp>
          <p:nvSpPr>
            <p:cNvPr id="49187" name="Rectangle 35"/>
            <p:cNvSpPr>
              <a:spLocks noChangeArrowheads="1"/>
            </p:cNvSpPr>
            <p:nvPr/>
          </p:nvSpPr>
          <p:spPr bwMode="auto">
            <a:xfrm>
              <a:off x="3905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88" name="Rectangle 36"/>
            <p:cNvSpPr>
              <a:spLocks noChangeArrowheads="1"/>
            </p:cNvSpPr>
            <p:nvPr/>
          </p:nvSpPr>
          <p:spPr bwMode="auto">
            <a:xfrm>
              <a:off x="718" y="12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89" name="Rectangle 37"/>
            <p:cNvSpPr>
              <a:spLocks noChangeArrowheads="1"/>
            </p:cNvSpPr>
            <p:nvPr/>
          </p:nvSpPr>
          <p:spPr bwMode="auto">
            <a:xfrm>
              <a:off x="1072" y="12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90" name="Rectangle 38"/>
            <p:cNvSpPr>
              <a:spLocks noChangeArrowheads="1"/>
            </p:cNvSpPr>
            <p:nvPr/>
          </p:nvSpPr>
          <p:spPr bwMode="auto">
            <a:xfrm>
              <a:off x="1425" y="12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91" name="Rectangle 39"/>
            <p:cNvSpPr>
              <a:spLocks noChangeArrowheads="1"/>
            </p:cNvSpPr>
            <p:nvPr/>
          </p:nvSpPr>
          <p:spPr bwMode="auto">
            <a:xfrm>
              <a:off x="1779" y="12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92" name="Rectangle 40"/>
            <p:cNvSpPr>
              <a:spLocks noChangeArrowheads="1"/>
            </p:cNvSpPr>
            <p:nvPr/>
          </p:nvSpPr>
          <p:spPr bwMode="auto">
            <a:xfrm>
              <a:off x="2133" y="12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93" name="Rectangle 41"/>
            <p:cNvSpPr>
              <a:spLocks noChangeArrowheads="1"/>
            </p:cNvSpPr>
            <p:nvPr/>
          </p:nvSpPr>
          <p:spPr bwMode="auto">
            <a:xfrm>
              <a:off x="2487" y="12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94" name="Rectangle 42"/>
            <p:cNvSpPr>
              <a:spLocks noChangeArrowheads="1"/>
            </p:cNvSpPr>
            <p:nvPr/>
          </p:nvSpPr>
          <p:spPr bwMode="auto">
            <a:xfrm>
              <a:off x="2846" y="1272"/>
              <a:ext cx="228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 dirty="0" smtClean="0">
                  <a:solidFill>
                    <a:srgbClr val="000000"/>
                  </a:solidFill>
                </a:rPr>
                <a:t>Info</a:t>
              </a:r>
              <a:endParaRPr lang="en-US" sz="1600" b="1" dirty="0">
                <a:solidFill>
                  <a:srgbClr val="000000"/>
                </a:solidFill>
              </a:endParaRPr>
            </a:p>
          </p:txBody>
        </p:sp>
        <p:sp>
          <p:nvSpPr>
            <p:cNvPr id="49195" name="Rectangle 43"/>
            <p:cNvSpPr>
              <a:spLocks noChangeArrowheads="1"/>
            </p:cNvSpPr>
            <p:nvPr/>
          </p:nvSpPr>
          <p:spPr bwMode="auto">
            <a:xfrm>
              <a:off x="3070" y="12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96" name="Rectangle 44"/>
            <p:cNvSpPr>
              <a:spLocks noChangeArrowheads="1"/>
            </p:cNvSpPr>
            <p:nvPr/>
          </p:nvSpPr>
          <p:spPr bwMode="auto">
            <a:xfrm>
              <a:off x="3194" y="12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97" name="Rectangle 45"/>
            <p:cNvSpPr>
              <a:spLocks noChangeArrowheads="1"/>
            </p:cNvSpPr>
            <p:nvPr/>
          </p:nvSpPr>
          <p:spPr bwMode="auto">
            <a:xfrm>
              <a:off x="3561" y="1272"/>
              <a:ext cx="458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 dirty="0">
                  <a:solidFill>
                    <a:srgbClr val="000000"/>
                  </a:solidFill>
                </a:rPr>
                <a:t>: Dados;</a:t>
              </a:r>
            </a:p>
          </p:txBody>
        </p:sp>
        <p:sp>
          <p:nvSpPr>
            <p:cNvPr id="49198" name="Rectangle 46"/>
            <p:cNvSpPr>
              <a:spLocks noChangeArrowheads="1"/>
            </p:cNvSpPr>
            <p:nvPr/>
          </p:nvSpPr>
          <p:spPr bwMode="auto">
            <a:xfrm>
              <a:off x="4012" y="12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99" name="Rectangle 47"/>
            <p:cNvSpPr>
              <a:spLocks noChangeArrowheads="1"/>
            </p:cNvSpPr>
            <p:nvPr/>
          </p:nvSpPr>
          <p:spPr bwMode="auto">
            <a:xfrm>
              <a:off x="718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00" name="Rectangle 48"/>
            <p:cNvSpPr>
              <a:spLocks noChangeArrowheads="1"/>
            </p:cNvSpPr>
            <p:nvPr/>
          </p:nvSpPr>
          <p:spPr bwMode="auto">
            <a:xfrm>
              <a:off x="1072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01" name="Rectangle 49"/>
            <p:cNvSpPr>
              <a:spLocks noChangeArrowheads="1"/>
            </p:cNvSpPr>
            <p:nvPr/>
          </p:nvSpPr>
          <p:spPr bwMode="auto">
            <a:xfrm>
              <a:off x="1425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02" name="Rectangle 50"/>
            <p:cNvSpPr>
              <a:spLocks noChangeArrowheads="1"/>
            </p:cNvSpPr>
            <p:nvPr/>
          </p:nvSpPr>
          <p:spPr bwMode="auto">
            <a:xfrm>
              <a:off x="1779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03" name="Rectangle 51"/>
            <p:cNvSpPr>
              <a:spLocks noChangeArrowheads="1"/>
            </p:cNvSpPr>
            <p:nvPr/>
          </p:nvSpPr>
          <p:spPr bwMode="auto">
            <a:xfrm>
              <a:off x="2133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04" name="Rectangle 52"/>
            <p:cNvSpPr>
              <a:spLocks noChangeArrowheads="1"/>
            </p:cNvSpPr>
            <p:nvPr/>
          </p:nvSpPr>
          <p:spPr bwMode="auto">
            <a:xfrm>
              <a:off x="2495" y="1423"/>
              <a:ext cx="291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FIM;</a:t>
              </a:r>
            </a:p>
          </p:txBody>
        </p:sp>
        <p:sp>
          <p:nvSpPr>
            <p:cNvPr id="49205" name="Rectangle 53"/>
            <p:cNvSpPr>
              <a:spLocks noChangeArrowheads="1"/>
            </p:cNvSpPr>
            <p:nvPr/>
          </p:nvSpPr>
          <p:spPr bwMode="auto">
            <a:xfrm>
              <a:off x="2782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06" name="Rectangle 54"/>
            <p:cNvSpPr>
              <a:spLocks noChangeArrowheads="1"/>
            </p:cNvSpPr>
            <p:nvPr/>
          </p:nvSpPr>
          <p:spPr bwMode="auto">
            <a:xfrm>
              <a:off x="2840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07" name="Rectangle 55"/>
            <p:cNvSpPr>
              <a:spLocks noChangeArrowheads="1"/>
            </p:cNvSpPr>
            <p:nvPr/>
          </p:nvSpPr>
          <p:spPr bwMode="auto">
            <a:xfrm>
              <a:off x="3194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08" name="Rectangle 56"/>
            <p:cNvSpPr>
              <a:spLocks noChangeArrowheads="1"/>
            </p:cNvSpPr>
            <p:nvPr/>
          </p:nvSpPr>
          <p:spPr bwMode="auto">
            <a:xfrm>
              <a:off x="3548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09" name="Rectangle 57"/>
            <p:cNvSpPr>
              <a:spLocks noChangeArrowheads="1"/>
            </p:cNvSpPr>
            <p:nvPr/>
          </p:nvSpPr>
          <p:spPr bwMode="auto">
            <a:xfrm>
              <a:off x="3901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10" name="Rectangle 58"/>
            <p:cNvSpPr>
              <a:spLocks noChangeArrowheads="1"/>
            </p:cNvSpPr>
            <p:nvPr/>
          </p:nvSpPr>
          <p:spPr bwMode="auto">
            <a:xfrm>
              <a:off x="4255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11" name="Rectangle 59"/>
            <p:cNvSpPr>
              <a:spLocks noChangeArrowheads="1"/>
            </p:cNvSpPr>
            <p:nvPr/>
          </p:nvSpPr>
          <p:spPr bwMode="auto">
            <a:xfrm>
              <a:off x="4609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12" name="Rectangle 60"/>
            <p:cNvSpPr>
              <a:spLocks noChangeArrowheads="1"/>
            </p:cNvSpPr>
            <p:nvPr/>
          </p:nvSpPr>
          <p:spPr bwMode="auto">
            <a:xfrm>
              <a:off x="718" y="157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13" name="Rectangle 61"/>
            <p:cNvSpPr>
              <a:spLocks noChangeArrowheads="1"/>
            </p:cNvSpPr>
            <p:nvPr/>
          </p:nvSpPr>
          <p:spPr bwMode="auto">
            <a:xfrm>
              <a:off x="718" y="1727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14" name="Rectangle 62"/>
            <p:cNvSpPr>
              <a:spLocks noChangeArrowheads="1"/>
            </p:cNvSpPr>
            <p:nvPr/>
          </p:nvSpPr>
          <p:spPr bwMode="auto">
            <a:xfrm>
              <a:off x="1121" y="1727"/>
              <a:ext cx="1466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PROCEDIMENTO Envia;</a:t>
              </a:r>
            </a:p>
          </p:txBody>
        </p:sp>
        <p:sp>
          <p:nvSpPr>
            <p:cNvPr id="49215" name="Rectangle 63"/>
            <p:cNvSpPr>
              <a:spLocks noChangeArrowheads="1"/>
            </p:cNvSpPr>
            <p:nvPr/>
          </p:nvSpPr>
          <p:spPr bwMode="auto">
            <a:xfrm>
              <a:off x="2557" y="1727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16" name="Rectangle 64"/>
            <p:cNvSpPr>
              <a:spLocks noChangeArrowheads="1"/>
            </p:cNvSpPr>
            <p:nvPr/>
          </p:nvSpPr>
          <p:spPr bwMode="auto">
            <a:xfrm>
              <a:off x="718" y="1879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17" name="Rectangle 65"/>
            <p:cNvSpPr>
              <a:spLocks noChangeArrowheads="1"/>
            </p:cNvSpPr>
            <p:nvPr/>
          </p:nvSpPr>
          <p:spPr bwMode="auto">
            <a:xfrm>
              <a:off x="1081" y="1879"/>
              <a:ext cx="309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VAR </a:t>
              </a:r>
            </a:p>
          </p:txBody>
        </p:sp>
        <p:sp>
          <p:nvSpPr>
            <p:cNvPr id="49218" name="Rectangle 66"/>
            <p:cNvSpPr>
              <a:spLocks noChangeArrowheads="1"/>
            </p:cNvSpPr>
            <p:nvPr/>
          </p:nvSpPr>
          <p:spPr bwMode="auto">
            <a:xfrm>
              <a:off x="1385" y="1879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19" name="Rectangle 67"/>
            <p:cNvSpPr>
              <a:spLocks noChangeArrowheads="1"/>
            </p:cNvSpPr>
            <p:nvPr/>
          </p:nvSpPr>
          <p:spPr bwMode="auto">
            <a:xfrm>
              <a:off x="1452" y="1879"/>
              <a:ext cx="467" cy="155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 dirty="0">
                  <a:solidFill>
                    <a:srgbClr val="000000"/>
                  </a:solidFill>
                </a:rPr>
                <a:t>Buffer</a:t>
              </a:r>
              <a:r>
                <a:rPr lang="en-US" sz="1600" b="1" dirty="0" smtClean="0">
                  <a:solidFill>
                    <a:srgbClr val="000000"/>
                  </a:solidFill>
                </a:rPr>
                <a:t>:;</a:t>
              </a:r>
              <a:endParaRPr lang="en-US" sz="1600" b="1" dirty="0">
                <a:solidFill>
                  <a:srgbClr val="000000"/>
                </a:solidFill>
              </a:endParaRPr>
            </a:p>
          </p:txBody>
        </p:sp>
        <p:sp>
          <p:nvSpPr>
            <p:cNvPr id="49220" name="Rectangle 68"/>
            <p:cNvSpPr>
              <a:spLocks noChangeArrowheads="1"/>
            </p:cNvSpPr>
            <p:nvPr/>
          </p:nvSpPr>
          <p:spPr bwMode="auto">
            <a:xfrm>
              <a:off x="2249" y="1879"/>
              <a:ext cx="0" cy="155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endParaRPr lang="en-US" sz="1600" b="1" dirty="0">
                <a:solidFill>
                  <a:srgbClr val="000000"/>
                </a:solidFill>
              </a:endParaRPr>
            </a:p>
          </p:txBody>
        </p:sp>
        <p:sp>
          <p:nvSpPr>
            <p:cNvPr id="49221" name="Rectangle 69"/>
            <p:cNvSpPr>
              <a:spLocks noChangeArrowheads="1"/>
            </p:cNvSpPr>
            <p:nvPr/>
          </p:nvSpPr>
          <p:spPr bwMode="auto">
            <a:xfrm>
              <a:off x="718" y="2031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22" name="Rectangle 70"/>
            <p:cNvSpPr>
              <a:spLocks noChangeArrowheads="1"/>
            </p:cNvSpPr>
            <p:nvPr/>
          </p:nvSpPr>
          <p:spPr bwMode="auto">
            <a:xfrm>
              <a:off x="1072" y="2031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23" name="Rectangle 71"/>
            <p:cNvSpPr>
              <a:spLocks noChangeArrowheads="1"/>
            </p:cNvSpPr>
            <p:nvPr/>
          </p:nvSpPr>
          <p:spPr bwMode="auto">
            <a:xfrm>
              <a:off x="1452" y="2031"/>
              <a:ext cx="401" cy="155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 dirty="0" err="1">
                  <a:solidFill>
                    <a:srgbClr val="000000"/>
                  </a:solidFill>
                </a:rPr>
                <a:t>Qenv</a:t>
              </a:r>
              <a:r>
                <a:rPr lang="en-US" sz="1600" b="1" dirty="0">
                  <a:solidFill>
                    <a:srgbClr val="000000"/>
                  </a:solidFill>
                </a:rPr>
                <a:t>: </a:t>
              </a:r>
            </a:p>
          </p:txBody>
        </p:sp>
        <p:sp>
          <p:nvSpPr>
            <p:cNvPr id="49224" name="Rectangle 72"/>
            <p:cNvSpPr>
              <a:spLocks noChangeArrowheads="1"/>
            </p:cNvSpPr>
            <p:nvPr/>
          </p:nvSpPr>
          <p:spPr bwMode="auto">
            <a:xfrm>
              <a:off x="2271" y="2031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25" name="Rectangle 73"/>
            <p:cNvSpPr>
              <a:spLocks noChangeArrowheads="1"/>
            </p:cNvSpPr>
            <p:nvPr/>
          </p:nvSpPr>
          <p:spPr bwMode="auto">
            <a:xfrm>
              <a:off x="718" y="218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26" name="Rectangle 74"/>
            <p:cNvSpPr>
              <a:spLocks noChangeArrowheads="1"/>
            </p:cNvSpPr>
            <p:nvPr/>
          </p:nvSpPr>
          <p:spPr bwMode="auto">
            <a:xfrm>
              <a:off x="1072" y="218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27" name="Rectangle 75"/>
            <p:cNvSpPr>
              <a:spLocks noChangeArrowheads="1"/>
            </p:cNvSpPr>
            <p:nvPr/>
          </p:nvSpPr>
          <p:spPr bwMode="auto">
            <a:xfrm>
              <a:off x="1870" y="2183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9228" name="Rectangle 76"/>
            <p:cNvSpPr>
              <a:spLocks noChangeArrowheads="1"/>
            </p:cNvSpPr>
            <p:nvPr/>
          </p:nvSpPr>
          <p:spPr bwMode="auto">
            <a:xfrm>
              <a:off x="2272" y="218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29" name="Rectangle 77"/>
            <p:cNvSpPr>
              <a:spLocks noChangeArrowheads="1"/>
            </p:cNvSpPr>
            <p:nvPr/>
          </p:nvSpPr>
          <p:spPr bwMode="auto">
            <a:xfrm>
              <a:off x="718" y="233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30" name="Rectangle 78"/>
            <p:cNvSpPr>
              <a:spLocks noChangeArrowheads="1"/>
            </p:cNvSpPr>
            <p:nvPr/>
          </p:nvSpPr>
          <p:spPr bwMode="auto">
            <a:xfrm>
              <a:off x="1072" y="233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31" name="Rectangle 79"/>
            <p:cNvSpPr>
              <a:spLocks noChangeArrowheads="1"/>
            </p:cNvSpPr>
            <p:nvPr/>
          </p:nvSpPr>
          <p:spPr bwMode="auto">
            <a:xfrm>
              <a:off x="718" y="248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32" name="Rectangle 80"/>
            <p:cNvSpPr>
              <a:spLocks noChangeArrowheads="1"/>
            </p:cNvSpPr>
            <p:nvPr/>
          </p:nvSpPr>
          <p:spPr bwMode="auto">
            <a:xfrm>
              <a:off x="1084" y="2486"/>
              <a:ext cx="433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INICIO</a:t>
              </a:r>
            </a:p>
          </p:txBody>
        </p:sp>
        <p:sp>
          <p:nvSpPr>
            <p:cNvPr id="49233" name="Rectangle 81"/>
            <p:cNvSpPr>
              <a:spLocks noChangeArrowheads="1"/>
            </p:cNvSpPr>
            <p:nvPr/>
          </p:nvSpPr>
          <p:spPr bwMode="auto">
            <a:xfrm>
              <a:off x="1511" y="248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34" name="Rectangle 82"/>
            <p:cNvSpPr>
              <a:spLocks noChangeArrowheads="1"/>
            </p:cNvSpPr>
            <p:nvPr/>
          </p:nvSpPr>
          <p:spPr bwMode="auto">
            <a:xfrm>
              <a:off x="1502" y="2638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9235" name="Rectangle 83"/>
            <p:cNvSpPr>
              <a:spLocks noChangeArrowheads="1"/>
            </p:cNvSpPr>
            <p:nvPr/>
          </p:nvSpPr>
          <p:spPr bwMode="auto">
            <a:xfrm>
              <a:off x="1343" y="2638"/>
              <a:ext cx="135" cy="155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 dirty="0">
                  <a:solidFill>
                    <a:srgbClr val="000000"/>
                  </a:solidFill>
                </a:rPr>
                <a:t>    </a:t>
              </a:r>
            </a:p>
          </p:txBody>
        </p:sp>
        <p:sp>
          <p:nvSpPr>
            <p:cNvPr id="49236" name="Rectangle 84"/>
            <p:cNvSpPr>
              <a:spLocks noChangeArrowheads="1"/>
            </p:cNvSpPr>
            <p:nvPr/>
          </p:nvSpPr>
          <p:spPr bwMode="auto">
            <a:xfrm>
              <a:off x="2399" y="263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37" name="Rectangle 85"/>
            <p:cNvSpPr>
              <a:spLocks noChangeArrowheads="1"/>
            </p:cNvSpPr>
            <p:nvPr/>
          </p:nvSpPr>
          <p:spPr bwMode="auto">
            <a:xfrm>
              <a:off x="1468" y="2790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9239" name="Rectangle 87"/>
            <p:cNvSpPr>
              <a:spLocks noChangeArrowheads="1"/>
            </p:cNvSpPr>
            <p:nvPr/>
          </p:nvSpPr>
          <p:spPr bwMode="auto">
            <a:xfrm>
              <a:off x="3118" y="279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40" name="Rectangle 88"/>
            <p:cNvSpPr>
              <a:spLocks noChangeArrowheads="1"/>
            </p:cNvSpPr>
            <p:nvPr/>
          </p:nvSpPr>
          <p:spPr bwMode="auto">
            <a:xfrm>
              <a:off x="718" y="294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41" name="Rectangle 89"/>
            <p:cNvSpPr>
              <a:spLocks noChangeArrowheads="1"/>
            </p:cNvSpPr>
            <p:nvPr/>
          </p:nvSpPr>
          <p:spPr bwMode="auto">
            <a:xfrm>
              <a:off x="1072" y="294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42" name="Rectangle 90"/>
            <p:cNvSpPr>
              <a:spLocks noChangeArrowheads="1"/>
            </p:cNvSpPr>
            <p:nvPr/>
          </p:nvSpPr>
          <p:spPr bwMode="auto">
            <a:xfrm>
              <a:off x="1386" y="2942"/>
              <a:ext cx="101" cy="155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 dirty="0">
                  <a:solidFill>
                    <a:srgbClr val="000000"/>
                  </a:solidFill>
                </a:rPr>
                <a:t>   </a:t>
              </a:r>
            </a:p>
          </p:txBody>
        </p:sp>
        <p:sp>
          <p:nvSpPr>
            <p:cNvPr id="49243" name="Rectangle 91"/>
            <p:cNvSpPr>
              <a:spLocks noChangeArrowheads="1"/>
            </p:cNvSpPr>
            <p:nvPr/>
          </p:nvSpPr>
          <p:spPr bwMode="auto">
            <a:xfrm>
              <a:off x="2568" y="294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44" name="Rectangle 92"/>
            <p:cNvSpPr>
              <a:spLocks noChangeArrowheads="1"/>
            </p:cNvSpPr>
            <p:nvPr/>
          </p:nvSpPr>
          <p:spPr bwMode="auto">
            <a:xfrm>
              <a:off x="718" y="309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45" name="Rectangle 93"/>
            <p:cNvSpPr>
              <a:spLocks noChangeArrowheads="1"/>
            </p:cNvSpPr>
            <p:nvPr/>
          </p:nvSpPr>
          <p:spPr bwMode="auto">
            <a:xfrm>
              <a:off x="1072" y="309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46" name="Rectangle 94"/>
            <p:cNvSpPr>
              <a:spLocks noChangeArrowheads="1"/>
            </p:cNvSpPr>
            <p:nvPr/>
          </p:nvSpPr>
          <p:spPr bwMode="auto">
            <a:xfrm>
              <a:off x="2253" y="3094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9247" name="Rectangle 95"/>
            <p:cNvSpPr>
              <a:spLocks noChangeArrowheads="1"/>
            </p:cNvSpPr>
            <p:nvPr/>
          </p:nvSpPr>
          <p:spPr bwMode="auto">
            <a:xfrm>
              <a:off x="2997" y="309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 i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48" name="Rectangle 96"/>
            <p:cNvSpPr>
              <a:spLocks noChangeArrowheads="1"/>
            </p:cNvSpPr>
            <p:nvPr/>
          </p:nvSpPr>
          <p:spPr bwMode="auto">
            <a:xfrm>
              <a:off x="1821" y="3246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9249" name="Rectangle 97"/>
            <p:cNvSpPr>
              <a:spLocks noChangeArrowheads="1"/>
            </p:cNvSpPr>
            <p:nvPr/>
          </p:nvSpPr>
          <p:spPr bwMode="auto">
            <a:xfrm>
              <a:off x="2420" y="3246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9250" name="Rectangle 98"/>
            <p:cNvSpPr>
              <a:spLocks noChangeArrowheads="1"/>
            </p:cNvSpPr>
            <p:nvPr/>
          </p:nvSpPr>
          <p:spPr bwMode="auto">
            <a:xfrm>
              <a:off x="2638" y="324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51" name="Rectangle 99"/>
            <p:cNvSpPr>
              <a:spLocks noChangeArrowheads="1"/>
            </p:cNvSpPr>
            <p:nvPr/>
          </p:nvSpPr>
          <p:spPr bwMode="auto">
            <a:xfrm>
              <a:off x="718" y="339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52" name="Rectangle 100"/>
            <p:cNvSpPr>
              <a:spLocks noChangeArrowheads="1"/>
            </p:cNvSpPr>
            <p:nvPr/>
          </p:nvSpPr>
          <p:spPr bwMode="auto">
            <a:xfrm>
              <a:off x="1080" y="3398"/>
              <a:ext cx="291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FIM;</a:t>
              </a:r>
            </a:p>
          </p:txBody>
        </p:sp>
        <p:sp>
          <p:nvSpPr>
            <p:cNvPr id="49253" name="Rectangle 101"/>
            <p:cNvSpPr>
              <a:spLocks noChangeArrowheads="1"/>
            </p:cNvSpPr>
            <p:nvPr/>
          </p:nvSpPr>
          <p:spPr bwMode="auto">
            <a:xfrm>
              <a:off x="1367" y="339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</p:grpSp>
      <p:grpSp>
        <p:nvGrpSpPr>
          <p:cNvPr id="103" name="Group 1"/>
          <p:cNvGrpSpPr>
            <a:grpSpLocks/>
          </p:cNvGrpSpPr>
          <p:nvPr/>
        </p:nvGrpSpPr>
        <p:grpSpPr bwMode="auto">
          <a:xfrm>
            <a:off x="4335537" y="525859"/>
            <a:ext cx="6070486" cy="6361113"/>
            <a:chOff x="687" y="144"/>
            <a:chExt cx="4416" cy="4007"/>
          </a:xfrm>
        </p:grpSpPr>
        <p:sp>
          <p:nvSpPr>
            <p:cNvPr id="104" name="Rectangle 2"/>
            <p:cNvSpPr>
              <a:spLocks noChangeArrowheads="1"/>
            </p:cNvSpPr>
            <p:nvPr/>
          </p:nvSpPr>
          <p:spPr bwMode="auto">
            <a:xfrm>
              <a:off x="687" y="144"/>
              <a:ext cx="4416" cy="40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5" name="Rectangle 3"/>
            <p:cNvSpPr>
              <a:spLocks noChangeArrowheads="1"/>
            </p:cNvSpPr>
            <p:nvPr/>
          </p:nvSpPr>
          <p:spPr bwMode="auto">
            <a:xfrm>
              <a:off x="1133" y="151"/>
              <a:ext cx="2126" cy="21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200" b="1">
                  <a:solidFill>
                    <a:srgbClr val="000000"/>
                  </a:solidFill>
                </a:rPr>
                <a:t>Protocolo de Enlace Simples</a:t>
              </a:r>
            </a:p>
          </p:txBody>
        </p:sp>
        <p:sp>
          <p:nvSpPr>
            <p:cNvPr id="106" name="Rectangle 4"/>
            <p:cNvSpPr>
              <a:spLocks noChangeArrowheads="1"/>
            </p:cNvSpPr>
            <p:nvPr/>
          </p:nvSpPr>
          <p:spPr bwMode="auto">
            <a:xfrm>
              <a:off x="1041" y="334"/>
              <a:ext cx="2177" cy="17"/>
            </a:xfrm>
            <a:prstGeom prst="rect">
              <a:avLst/>
            </a:prstGeom>
            <a:solidFill>
              <a:srgbClr val="00000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7" name="Rectangle 5"/>
            <p:cNvSpPr>
              <a:spLocks noChangeArrowheads="1"/>
            </p:cNvSpPr>
            <p:nvPr/>
          </p:nvSpPr>
          <p:spPr bwMode="auto">
            <a:xfrm>
              <a:off x="3259" y="151"/>
              <a:ext cx="45" cy="21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2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08" name="Rectangle 6"/>
            <p:cNvSpPr>
              <a:spLocks noChangeArrowheads="1"/>
            </p:cNvSpPr>
            <p:nvPr/>
          </p:nvSpPr>
          <p:spPr bwMode="auto">
            <a:xfrm>
              <a:off x="718" y="36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09" name="Rectangle 7"/>
            <p:cNvSpPr>
              <a:spLocks noChangeArrowheads="1"/>
            </p:cNvSpPr>
            <p:nvPr/>
          </p:nvSpPr>
          <p:spPr bwMode="auto">
            <a:xfrm>
              <a:off x="718" y="51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10" name="Rectangle 8"/>
            <p:cNvSpPr>
              <a:spLocks noChangeArrowheads="1"/>
            </p:cNvSpPr>
            <p:nvPr/>
          </p:nvSpPr>
          <p:spPr bwMode="auto">
            <a:xfrm>
              <a:off x="718" y="66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11" name="Rectangle 9"/>
            <p:cNvSpPr>
              <a:spLocks noChangeArrowheads="1"/>
            </p:cNvSpPr>
            <p:nvPr/>
          </p:nvSpPr>
          <p:spPr bwMode="auto">
            <a:xfrm>
              <a:off x="1081" y="664"/>
              <a:ext cx="31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TIPO</a:t>
              </a:r>
            </a:p>
          </p:txBody>
        </p:sp>
        <p:sp>
          <p:nvSpPr>
            <p:cNvPr id="112" name="Rectangle 10"/>
            <p:cNvSpPr>
              <a:spLocks noChangeArrowheads="1"/>
            </p:cNvSpPr>
            <p:nvPr/>
          </p:nvSpPr>
          <p:spPr bwMode="auto">
            <a:xfrm>
              <a:off x="1388" y="66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13" name="Rectangle 11"/>
            <p:cNvSpPr>
              <a:spLocks noChangeArrowheads="1"/>
            </p:cNvSpPr>
            <p:nvPr/>
          </p:nvSpPr>
          <p:spPr bwMode="auto">
            <a:xfrm>
              <a:off x="1437" y="664"/>
              <a:ext cx="406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Dados </a:t>
              </a:r>
            </a:p>
          </p:txBody>
        </p:sp>
        <p:sp>
          <p:nvSpPr>
            <p:cNvPr id="114" name="Rectangle 12"/>
            <p:cNvSpPr>
              <a:spLocks noChangeArrowheads="1"/>
            </p:cNvSpPr>
            <p:nvPr/>
          </p:nvSpPr>
          <p:spPr bwMode="auto">
            <a:xfrm>
              <a:off x="1835" y="66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15" name="Rectangle 13"/>
            <p:cNvSpPr>
              <a:spLocks noChangeArrowheads="1"/>
            </p:cNvSpPr>
            <p:nvPr/>
          </p:nvSpPr>
          <p:spPr bwMode="auto">
            <a:xfrm>
              <a:off x="2135" y="664"/>
              <a:ext cx="105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= </a:t>
              </a:r>
            </a:p>
          </p:txBody>
        </p:sp>
        <p:sp>
          <p:nvSpPr>
            <p:cNvPr id="116" name="Rectangle 14"/>
            <p:cNvSpPr>
              <a:spLocks noChangeArrowheads="1"/>
            </p:cNvSpPr>
            <p:nvPr/>
          </p:nvSpPr>
          <p:spPr bwMode="auto">
            <a:xfrm>
              <a:off x="2240" y="66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17" name="Rectangle 15"/>
            <p:cNvSpPr>
              <a:spLocks noChangeArrowheads="1"/>
            </p:cNvSpPr>
            <p:nvPr/>
          </p:nvSpPr>
          <p:spPr bwMode="auto">
            <a:xfrm>
              <a:off x="2537" y="664"/>
              <a:ext cx="1399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VETOR [0..max] de byte;</a:t>
              </a:r>
            </a:p>
          </p:txBody>
        </p:sp>
        <p:sp>
          <p:nvSpPr>
            <p:cNvPr id="118" name="Rectangle 16"/>
            <p:cNvSpPr>
              <a:spLocks noChangeArrowheads="1"/>
            </p:cNvSpPr>
            <p:nvPr/>
          </p:nvSpPr>
          <p:spPr bwMode="auto">
            <a:xfrm>
              <a:off x="3909" y="66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19" name="Rectangle 17"/>
            <p:cNvSpPr>
              <a:spLocks noChangeArrowheads="1"/>
            </p:cNvSpPr>
            <p:nvPr/>
          </p:nvSpPr>
          <p:spPr bwMode="auto">
            <a:xfrm>
              <a:off x="718" y="81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20" name="Rectangle 18"/>
            <p:cNvSpPr>
              <a:spLocks noChangeArrowheads="1"/>
            </p:cNvSpPr>
            <p:nvPr/>
          </p:nvSpPr>
          <p:spPr bwMode="auto">
            <a:xfrm>
              <a:off x="718" y="96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21" name="Rectangle 19"/>
            <p:cNvSpPr>
              <a:spLocks noChangeArrowheads="1"/>
            </p:cNvSpPr>
            <p:nvPr/>
          </p:nvSpPr>
          <p:spPr bwMode="auto">
            <a:xfrm>
              <a:off x="1072" y="96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22" name="Rectangle 20"/>
            <p:cNvSpPr>
              <a:spLocks noChangeArrowheads="1"/>
            </p:cNvSpPr>
            <p:nvPr/>
          </p:nvSpPr>
          <p:spPr bwMode="auto">
            <a:xfrm>
              <a:off x="1437" y="968"/>
              <a:ext cx="427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Quadro</a:t>
              </a:r>
            </a:p>
          </p:txBody>
        </p:sp>
        <p:sp>
          <p:nvSpPr>
            <p:cNvPr id="123" name="Rectangle 21"/>
            <p:cNvSpPr>
              <a:spLocks noChangeArrowheads="1"/>
            </p:cNvSpPr>
            <p:nvPr/>
          </p:nvSpPr>
          <p:spPr bwMode="auto">
            <a:xfrm>
              <a:off x="1857" y="96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24" name="Rectangle 22"/>
            <p:cNvSpPr>
              <a:spLocks noChangeArrowheads="1"/>
            </p:cNvSpPr>
            <p:nvPr/>
          </p:nvSpPr>
          <p:spPr bwMode="auto">
            <a:xfrm>
              <a:off x="2134" y="968"/>
              <a:ext cx="73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=</a:t>
              </a:r>
            </a:p>
          </p:txBody>
        </p:sp>
        <p:sp>
          <p:nvSpPr>
            <p:cNvPr id="125" name="Rectangle 23"/>
            <p:cNvSpPr>
              <a:spLocks noChangeArrowheads="1"/>
            </p:cNvSpPr>
            <p:nvPr/>
          </p:nvSpPr>
          <p:spPr bwMode="auto">
            <a:xfrm>
              <a:off x="2207" y="96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26" name="Rectangle 24"/>
            <p:cNvSpPr>
              <a:spLocks noChangeArrowheads="1"/>
            </p:cNvSpPr>
            <p:nvPr/>
          </p:nvSpPr>
          <p:spPr bwMode="auto">
            <a:xfrm>
              <a:off x="2508" y="968"/>
              <a:ext cx="674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REGISTRO</a:t>
              </a:r>
            </a:p>
          </p:txBody>
        </p:sp>
        <p:sp>
          <p:nvSpPr>
            <p:cNvPr id="127" name="Rectangle 25"/>
            <p:cNvSpPr>
              <a:spLocks noChangeArrowheads="1"/>
            </p:cNvSpPr>
            <p:nvPr/>
          </p:nvSpPr>
          <p:spPr bwMode="auto">
            <a:xfrm>
              <a:off x="3170" y="96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28" name="Rectangle 26"/>
            <p:cNvSpPr>
              <a:spLocks noChangeArrowheads="1"/>
            </p:cNvSpPr>
            <p:nvPr/>
          </p:nvSpPr>
          <p:spPr bwMode="auto">
            <a:xfrm>
              <a:off x="718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29" name="Rectangle 27"/>
            <p:cNvSpPr>
              <a:spLocks noChangeArrowheads="1"/>
            </p:cNvSpPr>
            <p:nvPr/>
          </p:nvSpPr>
          <p:spPr bwMode="auto">
            <a:xfrm>
              <a:off x="1072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30" name="Rectangle 28"/>
            <p:cNvSpPr>
              <a:spLocks noChangeArrowheads="1"/>
            </p:cNvSpPr>
            <p:nvPr/>
          </p:nvSpPr>
          <p:spPr bwMode="auto">
            <a:xfrm>
              <a:off x="1425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31" name="Rectangle 29"/>
            <p:cNvSpPr>
              <a:spLocks noChangeArrowheads="1"/>
            </p:cNvSpPr>
            <p:nvPr/>
          </p:nvSpPr>
          <p:spPr bwMode="auto">
            <a:xfrm>
              <a:off x="1779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32" name="Rectangle 30"/>
            <p:cNvSpPr>
              <a:spLocks noChangeArrowheads="1"/>
            </p:cNvSpPr>
            <p:nvPr/>
          </p:nvSpPr>
          <p:spPr bwMode="auto">
            <a:xfrm>
              <a:off x="2133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33" name="Rectangle 31"/>
            <p:cNvSpPr>
              <a:spLocks noChangeArrowheads="1"/>
            </p:cNvSpPr>
            <p:nvPr/>
          </p:nvSpPr>
          <p:spPr bwMode="auto">
            <a:xfrm>
              <a:off x="2487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34" name="Rectangle 32"/>
            <p:cNvSpPr>
              <a:spLocks noChangeArrowheads="1"/>
            </p:cNvSpPr>
            <p:nvPr/>
          </p:nvSpPr>
          <p:spPr bwMode="auto">
            <a:xfrm>
              <a:off x="2855" y="1120"/>
              <a:ext cx="526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Tamanho</a:t>
              </a:r>
            </a:p>
          </p:txBody>
        </p:sp>
        <p:sp>
          <p:nvSpPr>
            <p:cNvPr id="135" name="Rectangle 33"/>
            <p:cNvSpPr>
              <a:spLocks noChangeArrowheads="1"/>
            </p:cNvSpPr>
            <p:nvPr/>
          </p:nvSpPr>
          <p:spPr bwMode="auto">
            <a:xfrm>
              <a:off x="3371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36" name="Rectangle 34"/>
            <p:cNvSpPr>
              <a:spLocks noChangeArrowheads="1"/>
            </p:cNvSpPr>
            <p:nvPr/>
          </p:nvSpPr>
          <p:spPr bwMode="auto">
            <a:xfrm>
              <a:off x="3559" y="1120"/>
              <a:ext cx="351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: byte;</a:t>
              </a:r>
            </a:p>
          </p:txBody>
        </p:sp>
        <p:sp>
          <p:nvSpPr>
            <p:cNvPr id="137" name="Rectangle 35"/>
            <p:cNvSpPr>
              <a:spLocks noChangeArrowheads="1"/>
            </p:cNvSpPr>
            <p:nvPr/>
          </p:nvSpPr>
          <p:spPr bwMode="auto">
            <a:xfrm>
              <a:off x="3905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38" name="Rectangle 36"/>
            <p:cNvSpPr>
              <a:spLocks noChangeArrowheads="1"/>
            </p:cNvSpPr>
            <p:nvPr/>
          </p:nvSpPr>
          <p:spPr bwMode="auto">
            <a:xfrm>
              <a:off x="718" y="12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39" name="Rectangle 37"/>
            <p:cNvSpPr>
              <a:spLocks noChangeArrowheads="1"/>
            </p:cNvSpPr>
            <p:nvPr/>
          </p:nvSpPr>
          <p:spPr bwMode="auto">
            <a:xfrm>
              <a:off x="1072" y="12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40" name="Rectangle 38"/>
            <p:cNvSpPr>
              <a:spLocks noChangeArrowheads="1"/>
            </p:cNvSpPr>
            <p:nvPr/>
          </p:nvSpPr>
          <p:spPr bwMode="auto">
            <a:xfrm>
              <a:off x="1425" y="12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41" name="Rectangle 39"/>
            <p:cNvSpPr>
              <a:spLocks noChangeArrowheads="1"/>
            </p:cNvSpPr>
            <p:nvPr/>
          </p:nvSpPr>
          <p:spPr bwMode="auto">
            <a:xfrm>
              <a:off x="1779" y="12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42" name="Rectangle 40"/>
            <p:cNvSpPr>
              <a:spLocks noChangeArrowheads="1"/>
            </p:cNvSpPr>
            <p:nvPr/>
          </p:nvSpPr>
          <p:spPr bwMode="auto">
            <a:xfrm>
              <a:off x="2133" y="12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43" name="Rectangle 41"/>
            <p:cNvSpPr>
              <a:spLocks noChangeArrowheads="1"/>
            </p:cNvSpPr>
            <p:nvPr/>
          </p:nvSpPr>
          <p:spPr bwMode="auto">
            <a:xfrm>
              <a:off x="2487" y="12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44" name="Rectangle 42"/>
            <p:cNvSpPr>
              <a:spLocks noChangeArrowheads="1"/>
            </p:cNvSpPr>
            <p:nvPr/>
          </p:nvSpPr>
          <p:spPr bwMode="auto">
            <a:xfrm>
              <a:off x="2846" y="1272"/>
              <a:ext cx="228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Info</a:t>
              </a:r>
            </a:p>
          </p:txBody>
        </p:sp>
        <p:sp>
          <p:nvSpPr>
            <p:cNvPr id="145" name="Rectangle 43"/>
            <p:cNvSpPr>
              <a:spLocks noChangeArrowheads="1"/>
            </p:cNvSpPr>
            <p:nvPr/>
          </p:nvSpPr>
          <p:spPr bwMode="auto">
            <a:xfrm>
              <a:off x="3070" y="12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46" name="Rectangle 44"/>
            <p:cNvSpPr>
              <a:spLocks noChangeArrowheads="1"/>
            </p:cNvSpPr>
            <p:nvPr/>
          </p:nvSpPr>
          <p:spPr bwMode="auto">
            <a:xfrm>
              <a:off x="3194" y="12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47" name="Rectangle 45"/>
            <p:cNvSpPr>
              <a:spLocks noChangeArrowheads="1"/>
            </p:cNvSpPr>
            <p:nvPr/>
          </p:nvSpPr>
          <p:spPr bwMode="auto">
            <a:xfrm>
              <a:off x="3561" y="1272"/>
              <a:ext cx="458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: Dados;</a:t>
              </a:r>
            </a:p>
          </p:txBody>
        </p:sp>
        <p:sp>
          <p:nvSpPr>
            <p:cNvPr id="148" name="Rectangle 46"/>
            <p:cNvSpPr>
              <a:spLocks noChangeArrowheads="1"/>
            </p:cNvSpPr>
            <p:nvPr/>
          </p:nvSpPr>
          <p:spPr bwMode="auto">
            <a:xfrm>
              <a:off x="4012" y="12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49" name="Rectangle 47"/>
            <p:cNvSpPr>
              <a:spLocks noChangeArrowheads="1"/>
            </p:cNvSpPr>
            <p:nvPr/>
          </p:nvSpPr>
          <p:spPr bwMode="auto">
            <a:xfrm>
              <a:off x="718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50" name="Rectangle 48"/>
            <p:cNvSpPr>
              <a:spLocks noChangeArrowheads="1"/>
            </p:cNvSpPr>
            <p:nvPr/>
          </p:nvSpPr>
          <p:spPr bwMode="auto">
            <a:xfrm>
              <a:off x="1072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51" name="Rectangle 49"/>
            <p:cNvSpPr>
              <a:spLocks noChangeArrowheads="1"/>
            </p:cNvSpPr>
            <p:nvPr/>
          </p:nvSpPr>
          <p:spPr bwMode="auto">
            <a:xfrm>
              <a:off x="1425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52" name="Rectangle 50"/>
            <p:cNvSpPr>
              <a:spLocks noChangeArrowheads="1"/>
            </p:cNvSpPr>
            <p:nvPr/>
          </p:nvSpPr>
          <p:spPr bwMode="auto">
            <a:xfrm>
              <a:off x="1779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53" name="Rectangle 51"/>
            <p:cNvSpPr>
              <a:spLocks noChangeArrowheads="1"/>
            </p:cNvSpPr>
            <p:nvPr/>
          </p:nvSpPr>
          <p:spPr bwMode="auto">
            <a:xfrm>
              <a:off x="2133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54" name="Rectangle 52"/>
            <p:cNvSpPr>
              <a:spLocks noChangeArrowheads="1"/>
            </p:cNvSpPr>
            <p:nvPr/>
          </p:nvSpPr>
          <p:spPr bwMode="auto">
            <a:xfrm>
              <a:off x="2495" y="1423"/>
              <a:ext cx="291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FIM;</a:t>
              </a:r>
            </a:p>
          </p:txBody>
        </p:sp>
        <p:sp>
          <p:nvSpPr>
            <p:cNvPr id="155" name="Rectangle 53"/>
            <p:cNvSpPr>
              <a:spLocks noChangeArrowheads="1"/>
            </p:cNvSpPr>
            <p:nvPr/>
          </p:nvSpPr>
          <p:spPr bwMode="auto">
            <a:xfrm>
              <a:off x="2782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56" name="Rectangle 54"/>
            <p:cNvSpPr>
              <a:spLocks noChangeArrowheads="1"/>
            </p:cNvSpPr>
            <p:nvPr/>
          </p:nvSpPr>
          <p:spPr bwMode="auto">
            <a:xfrm>
              <a:off x="2840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57" name="Rectangle 55"/>
            <p:cNvSpPr>
              <a:spLocks noChangeArrowheads="1"/>
            </p:cNvSpPr>
            <p:nvPr/>
          </p:nvSpPr>
          <p:spPr bwMode="auto">
            <a:xfrm>
              <a:off x="3194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58" name="Rectangle 56"/>
            <p:cNvSpPr>
              <a:spLocks noChangeArrowheads="1"/>
            </p:cNvSpPr>
            <p:nvPr/>
          </p:nvSpPr>
          <p:spPr bwMode="auto">
            <a:xfrm>
              <a:off x="3548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59" name="Rectangle 57"/>
            <p:cNvSpPr>
              <a:spLocks noChangeArrowheads="1"/>
            </p:cNvSpPr>
            <p:nvPr/>
          </p:nvSpPr>
          <p:spPr bwMode="auto">
            <a:xfrm>
              <a:off x="3901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60" name="Rectangle 58"/>
            <p:cNvSpPr>
              <a:spLocks noChangeArrowheads="1"/>
            </p:cNvSpPr>
            <p:nvPr/>
          </p:nvSpPr>
          <p:spPr bwMode="auto">
            <a:xfrm>
              <a:off x="4255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61" name="Rectangle 59"/>
            <p:cNvSpPr>
              <a:spLocks noChangeArrowheads="1"/>
            </p:cNvSpPr>
            <p:nvPr/>
          </p:nvSpPr>
          <p:spPr bwMode="auto">
            <a:xfrm>
              <a:off x="4609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62" name="Rectangle 60"/>
            <p:cNvSpPr>
              <a:spLocks noChangeArrowheads="1"/>
            </p:cNvSpPr>
            <p:nvPr/>
          </p:nvSpPr>
          <p:spPr bwMode="auto">
            <a:xfrm>
              <a:off x="718" y="157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63" name="Rectangle 61"/>
            <p:cNvSpPr>
              <a:spLocks noChangeArrowheads="1"/>
            </p:cNvSpPr>
            <p:nvPr/>
          </p:nvSpPr>
          <p:spPr bwMode="auto">
            <a:xfrm>
              <a:off x="718" y="1727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64" name="Rectangle 62"/>
            <p:cNvSpPr>
              <a:spLocks noChangeArrowheads="1"/>
            </p:cNvSpPr>
            <p:nvPr/>
          </p:nvSpPr>
          <p:spPr bwMode="auto">
            <a:xfrm>
              <a:off x="1121" y="1727"/>
              <a:ext cx="1466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PROCEDIMENTO Envia;</a:t>
              </a:r>
            </a:p>
          </p:txBody>
        </p:sp>
        <p:sp>
          <p:nvSpPr>
            <p:cNvPr id="165" name="Rectangle 63"/>
            <p:cNvSpPr>
              <a:spLocks noChangeArrowheads="1"/>
            </p:cNvSpPr>
            <p:nvPr/>
          </p:nvSpPr>
          <p:spPr bwMode="auto">
            <a:xfrm>
              <a:off x="2557" y="1727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66" name="Rectangle 64"/>
            <p:cNvSpPr>
              <a:spLocks noChangeArrowheads="1"/>
            </p:cNvSpPr>
            <p:nvPr/>
          </p:nvSpPr>
          <p:spPr bwMode="auto">
            <a:xfrm>
              <a:off x="718" y="1879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67" name="Rectangle 65"/>
            <p:cNvSpPr>
              <a:spLocks noChangeArrowheads="1"/>
            </p:cNvSpPr>
            <p:nvPr/>
          </p:nvSpPr>
          <p:spPr bwMode="auto">
            <a:xfrm>
              <a:off x="1081" y="1879"/>
              <a:ext cx="309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VAR </a:t>
              </a:r>
            </a:p>
          </p:txBody>
        </p:sp>
        <p:sp>
          <p:nvSpPr>
            <p:cNvPr id="168" name="Rectangle 66"/>
            <p:cNvSpPr>
              <a:spLocks noChangeArrowheads="1"/>
            </p:cNvSpPr>
            <p:nvPr/>
          </p:nvSpPr>
          <p:spPr bwMode="auto">
            <a:xfrm>
              <a:off x="1385" y="1879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69" name="Rectangle 67"/>
            <p:cNvSpPr>
              <a:spLocks noChangeArrowheads="1"/>
            </p:cNvSpPr>
            <p:nvPr/>
          </p:nvSpPr>
          <p:spPr bwMode="auto">
            <a:xfrm>
              <a:off x="1452" y="1879"/>
              <a:ext cx="813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Buffer: Dados;</a:t>
              </a:r>
            </a:p>
          </p:txBody>
        </p:sp>
        <p:sp>
          <p:nvSpPr>
            <p:cNvPr id="170" name="Rectangle 68"/>
            <p:cNvSpPr>
              <a:spLocks noChangeArrowheads="1"/>
            </p:cNvSpPr>
            <p:nvPr/>
          </p:nvSpPr>
          <p:spPr bwMode="auto">
            <a:xfrm>
              <a:off x="2249" y="1879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71" name="Rectangle 69"/>
            <p:cNvSpPr>
              <a:spLocks noChangeArrowheads="1"/>
            </p:cNvSpPr>
            <p:nvPr/>
          </p:nvSpPr>
          <p:spPr bwMode="auto">
            <a:xfrm>
              <a:off x="718" y="2031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72" name="Rectangle 70"/>
            <p:cNvSpPr>
              <a:spLocks noChangeArrowheads="1"/>
            </p:cNvSpPr>
            <p:nvPr/>
          </p:nvSpPr>
          <p:spPr bwMode="auto">
            <a:xfrm>
              <a:off x="1072" y="2031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73" name="Rectangle 71"/>
            <p:cNvSpPr>
              <a:spLocks noChangeArrowheads="1"/>
            </p:cNvSpPr>
            <p:nvPr/>
          </p:nvSpPr>
          <p:spPr bwMode="auto">
            <a:xfrm>
              <a:off x="1452" y="2031"/>
              <a:ext cx="834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 dirty="0" err="1" smtClean="0">
                  <a:solidFill>
                    <a:srgbClr val="000000"/>
                  </a:solidFill>
                </a:rPr>
                <a:t>Qenv</a:t>
              </a:r>
              <a:r>
                <a:rPr lang="en-US" sz="1600" b="1" dirty="0" smtClean="0">
                  <a:solidFill>
                    <a:srgbClr val="000000"/>
                  </a:solidFill>
                </a:rPr>
                <a:t>: </a:t>
              </a:r>
              <a:r>
                <a:rPr lang="en-US" sz="1600" b="1" dirty="0" err="1">
                  <a:solidFill>
                    <a:srgbClr val="000000"/>
                  </a:solidFill>
                </a:rPr>
                <a:t>Quadro</a:t>
              </a:r>
              <a:r>
                <a:rPr lang="en-US" sz="1600" b="1" dirty="0">
                  <a:solidFill>
                    <a:srgbClr val="000000"/>
                  </a:solidFill>
                </a:rPr>
                <a:t>;</a:t>
              </a:r>
            </a:p>
          </p:txBody>
        </p:sp>
        <p:sp>
          <p:nvSpPr>
            <p:cNvPr id="174" name="Rectangle 72"/>
            <p:cNvSpPr>
              <a:spLocks noChangeArrowheads="1"/>
            </p:cNvSpPr>
            <p:nvPr/>
          </p:nvSpPr>
          <p:spPr bwMode="auto">
            <a:xfrm>
              <a:off x="2271" y="2031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75" name="Rectangle 73"/>
            <p:cNvSpPr>
              <a:spLocks noChangeArrowheads="1"/>
            </p:cNvSpPr>
            <p:nvPr/>
          </p:nvSpPr>
          <p:spPr bwMode="auto">
            <a:xfrm>
              <a:off x="718" y="218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76" name="Rectangle 74"/>
            <p:cNvSpPr>
              <a:spLocks noChangeArrowheads="1"/>
            </p:cNvSpPr>
            <p:nvPr/>
          </p:nvSpPr>
          <p:spPr bwMode="auto">
            <a:xfrm>
              <a:off x="1072" y="218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77" name="Rectangle 75"/>
            <p:cNvSpPr>
              <a:spLocks noChangeArrowheads="1"/>
            </p:cNvSpPr>
            <p:nvPr/>
          </p:nvSpPr>
          <p:spPr bwMode="auto">
            <a:xfrm>
              <a:off x="1870" y="2183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78" name="Rectangle 76"/>
            <p:cNvSpPr>
              <a:spLocks noChangeArrowheads="1"/>
            </p:cNvSpPr>
            <p:nvPr/>
          </p:nvSpPr>
          <p:spPr bwMode="auto">
            <a:xfrm>
              <a:off x="2272" y="218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79" name="Rectangle 77"/>
            <p:cNvSpPr>
              <a:spLocks noChangeArrowheads="1"/>
            </p:cNvSpPr>
            <p:nvPr/>
          </p:nvSpPr>
          <p:spPr bwMode="auto">
            <a:xfrm>
              <a:off x="718" y="233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80" name="Rectangle 78"/>
            <p:cNvSpPr>
              <a:spLocks noChangeArrowheads="1"/>
            </p:cNvSpPr>
            <p:nvPr/>
          </p:nvSpPr>
          <p:spPr bwMode="auto">
            <a:xfrm>
              <a:off x="1072" y="233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81" name="Rectangle 79"/>
            <p:cNvSpPr>
              <a:spLocks noChangeArrowheads="1"/>
            </p:cNvSpPr>
            <p:nvPr/>
          </p:nvSpPr>
          <p:spPr bwMode="auto">
            <a:xfrm>
              <a:off x="718" y="248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82" name="Rectangle 80"/>
            <p:cNvSpPr>
              <a:spLocks noChangeArrowheads="1"/>
            </p:cNvSpPr>
            <p:nvPr/>
          </p:nvSpPr>
          <p:spPr bwMode="auto">
            <a:xfrm>
              <a:off x="1084" y="2486"/>
              <a:ext cx="433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INICIO</a:t>
              </a:r>
            </a:p>
          </p:txBody>
        </p:sp>
        <p:sp>
          <p:nvSpPr>
            <p:cNvPr id="183" name="Rectangle 81"/>
            <p:cNvSpPr>
              <a:spLocks noChangeArrowheads="1"/>
            </p:cNvSpPr>
            <p:nvPr/>
          </p:nvSpPr>
          <p:spPr bwMode="auto">
            <a:xfrm>
              <a:off x="1511" y="248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84" name="Rectangle 82"/>
            <p:cNvSpPr>
              <a:spLocks noChangeArrowheads="1"/>
            </p:cNvSpPr>
            <p:nvPr/>
          </p:nvSpPr>
          <p:spPr bwMode="auto">
            <a:xfrm>
              <a:off x="1502" y="2638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85" name="Rectangle 83"/>
            <p:cNvSpPr>
              <a:spLocks noChangeArrowheads="1"/>
            </p:cNvSpPr>
            <p:nvPr/>
          </p:nvSpPr>
          <p:spPr bwMode="auto">
            <a:xfrm>
              <a:off x="1343" y="2638"/>
              <a:ext cx="1480" cy="155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 dirty="0">
                  <a:solidFill>
                    <a:srgbClr val="000000"/>
                  </a:solidFill>
                </a:rPr>
                <a:t>    </a:t>
              </a:r>
              <a:r>
                <a:rPr lang="en-US" sz="1600" b="1" dirty="0" err="1" smtClean="0">
                  <a:solidFill>
                    <a:srgbClr val="000000"/>
                  </a:solidFill>
                </a:rPr>
                <a:t>De_Cima</a:t>
              </a:r>
              <a:r>
                <a:rPr lang="en-US" sz="1600" b="1" dirty="0" smtClean="0">
                  <a:solidFill>
                    <a:srgbClr val="000000"/>
                  </a:solidFill>
                </a:rPr>
                <a:t>  </a:t>
              </a:r>
              <a:r>
                <a:rPr lang="en-US" sz="1600" b="1" dirty="0">
                  <a:solidFill>
                    <a:srgbClr val="000000"/>
                  </a:solidFill>
                </a:rPr>
                <a:t>(Buffer);      </a:t>
              </a:r>
            </a:p>
          </p:txBody>
        </p:sp>
        <p:sp>
          <p:nvSpPr>
            <p:cNvPr id="186" name="Rectangle 84"/>
            <p:cNvSpPr>
              <a:spLocks noChangeArrowheads="1"/>
            </p:cNvSpPr>
            <p:nvPr/>
          </p:nvSpPr>
          <p:spPr bwMode="auto">
            <a:xfrm>
              <a:off x="2399" y="263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87" name="Rectangle 85"/>
            <p:cNvSpPr>
              <a:spLocks noChangeArrowheads="1"/>
            </p:cNvSpPr>
            <p:nvPr/>
          </p:nvSpPr>
          <p:spPr bwMode="auto">
            <a:xfrm>
              <a:off x="1468" y="2790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88" name="Rectangle 86"/>
            <p:cNvSpPr>
              <a:spLocks noChangeArrowheads="1"/>
            </p:cNvSpPr>
            <p:nvPr/>
          </p:nvSpPr>
          <p:spPr bwMode="auto">
            <a:xfrm>
              <a:off x="1488" y="2790"/>
              <a:ext cx="1759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Qenv.Info := Buffer;                    </a:t>
              </a:r>
            </a:p>
          </p:txBody>
        </p:sp>
        <p:sp>
          <p:nvSpPr>
            <p:cNvPr id="189" name="Rectangle 87"/>
            <p:cNvSpPr>
              <a:spLocks noChangeArrowheads="1"/>
            </p:cNvSpPr>
            <p:nvPr/>
          </p:nvSpPr>
          <p:spPr bwMode="auto">
            <a:xfrm>
              <a:off x="3118" y="279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90" name="Rectangle 88"/>
            <p:cNvSpPr>
              <a:spLocks noChangeArrowheads="1"/>
            </p:cNvSpPr>
            <p:nvPr/>
          </p:nvSpPr>
          <p:spPr bwMode="auto">
            <a:xfrm>
              <a:off x="718" y="294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91" name="Rectangle 89"/>
            <p:cNvSpPr>
              <a:spLocks noChangeArrowheads="1"/>
            </p:cNvSpPr>
            <p:nvPr/>
          </p:nvSpPr>
          <p:spPr bwMode="auto">
            <a:xfrm>
              <a:off x="1072" y="294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92" name="Rectangle 90"/>
            <p:cNvSpPr>
              <a:spLocks noChangeArrowheads="1"/>
            </p:cNvSpPr>
            <p:nvPr/>
          </p:nvSpPr>
          <p:spPr bwMode="auto">
            <a:xfrm>
              <a:off x="1386" y="2942"/>
              <a:ext cx="129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 dirty="0">
                  <a:solidFill>
                    <a:srgbClr val="000000"/>
                  </a:solidFill>
                </a:rPr>
                <a:t>   </a:t>
              </a:r>
              <a:r>
                <a:rPr lang="en-US" sz="1600" b="1" dirty="0" err="1">
                  <a:solidFill>
                    <a:srgbClr val="000000"/>
                  </a:solidFill>
                </a:rPr>
                <a:t>EnviaQuadro</a:t>
              </a:r>
              <a:r>
                <a:rPr lang="en-US" sz="1600" b="1" dirty="0">
                  <a:solidFill>
                    <a:srgbClr val="000000"/>
                  </a:solidFill>
                </a:rPr>
                <a:t> (</a:t>
              </a:r>
              <a:r>
                <a:rPr lang="en-US" sz="1600" b="1" dirty="0" err="1">
                  <a:solidFill>
                    <a:srgbClr val="000000"/>
                  </a:solidFill>
                </a:rPr>
                <a:t>Qenv</a:t>
              </a:r>
              <a:r>
                <a:rPr lang="en-US" sz="1600" b="1" dirty="0">
                  <a:solidFill>
                    <a:srgbClr val="000000"/>
                  </a:solidFill>
                </a:rPr>
                <a:t>);</a:t>
              </a:r>
            </a:p>
          </p:txBody>
        </p:sp>
        <p:sp>
          <p:nvSpPr>
            <p:cNvPr id="193" name="Rectangle 91"/>
            <p:cNvSpPr>
              <a:spLocks noChangeArrowheads="1"/>
            </p:cNvSpPr>
            <p:nvPr/>
          </p:nvSpPr>
          <p:spPr bwMode="auto">
            <a:xfrm>
              <a:off x="2568" y="294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94" name="Rectangle 92"/>
            <p:cNvSpPr>
              <a:spLocks noChangeArrowheads="1"/>
            </p:cNvSpPr>
            <p:nvPr/>
          </p:nvSpPr>
          <p:spPr bwMode="auto">
            <a:xfrm>
              <a:off x="718" y="309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95" name="Rectangle 93"/>
            <p:cNvSpPr>
              <a:spLocks noChangeArrowheads="1"/>
            </p:cNvSpPr>
            <p:nvPr/>
          </p:nvSpPr>
          <p:spPr bwMode="auto">
            <a:xfrm>
              <a:off x="1072" y="309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96" name="Rectangle 94"/>
            <p:cNvSpPr>
              <a:spLocks noChangeArrowheads="1"/>
            </p:cNvSpPr>
            <p:nvPr/>
          </p:nvSpPr>
          <p:spPr bwMode="auto">
            <a:xfrm>
              <a:off x="2253" y="3094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97" name="Rectangle 95"/>
            <p:cNvSpPr>
              <a:spLocks noChangeArrowheads="1"/>
            </p:cNvSpPr>
            <p:nvPr/>
          </p:nvSpPr>
          <p:spPr bwMode="auto">
            <a:xfrm>
              <a:off x="2997" y="309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 i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98" name="Rectangle 96"/>
            <p:cNvSpPr>
              <a:spLocks noChangeArrowheads="1"/>
            </p:cNvSpPr>
            <p:nvPr/>
          </p:nvSpPr>
          <p:spPr bwMode="auto">
            <a:xfrm>
              <a:off x="1821" y="3246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99" name="Rectangle 97"/>
            <p:cNvSpPr>
              <a:spLocks noChangeArrowheads="1"/>
            </p:cNvSpPr>
            <p:nvPr/>
          </p:nvSpPr>
          <p:spPr bwMode="auto">
            <a:xfrm>
              <a:off x="2420" y="3246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00" name="Rectangle 98"/>
            <p:cNvSpPr>
              <a:spLocks noChangeArrowheads="1"/>
            </p:cNvSpPr>
            <p:nvPr/>
          </p:nvSpPr>
          <p:spPr bwMode="auto">
            <a:xfrm>
              <a:off x="2638" y="324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201" name="Rectangle 99"/>
            <p:cNvSpPr>
              <a:spLocks noChangeArrowheads="1"/>
            </p:cNvSpPr>
            <p:nvPr/>
          </p:nvSpPr>
          <p:spPr bwMode="auto">
            <a:xfrm>
              <a:off x="718" y="339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202" name="Rectangle 100"/>
            <p:cNvSpPr>
              <a:spLocks noChangeArrowheads="1"/>
            </p:cNvSpPr>
            <p:nvPr/>
          </p:nvSpPr>
          <p:spPr bwMode="auto">
            <a:xfrm>
              <a:off x="1080" y="3398"/>
              <a:ext cx="291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FIM;</a:t>
              </a:r>
            </a:p>
          </p:txBody>
        </p:sp>
        <p:sp>
          <p:nvSpPr>
            <p:cNvPr id="203" name="Rectangle 101"/>
            <p:cNvSpPr>
              <a:spLocks noChangeArrowheads="1"/>
            </p:cNvSpPr>
            <p:nvPr/>
          </p:nvSpPr>
          <p:spPr bwMode="auto">
            <a:xfrm>
              <a:off x="1367" y="339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65066792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01" name="Group 1"/>
          <p:cNvGrpSpPr>
            <a:grpSpLocks/>
          </p:cNvGrpSpPr>
          <p:nvPr/>
        </p:nvGrpSpPr>
        <p:grpSpPr bwMode="auto">
          <a:xfrm>
            <a:off x="-108520" y="956319"/>
            <a:ext cx="5473227" cy="6361113"/>
            <a:chOff x="657" y="164"/>
            <a:chExt cx="4416" cy="4007"/>
          </a:xfrm>
        </p:grpSpPr>
        <p:sp>
          <p:nvSpPr>
            <p:cNvPr id="51202" name="Rectangle 2"/>
            <p:cNvSpPr>
              <a:spLocks noChangeArrowheads="1"/>
            </p:cNvSpPr>
            <p:nvPr/>
          </p:nvSpPr>
          <p:spPr bwMode="auto">
            <a:xfrm>
              <a:off x="657" y="164"/>
              <a:ext cx="4416" cy="40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1203" name="Rectangle 3"/>
            <p:cNvSpPr>
              <a:spLocks noChangeArrowheads="1"/>
            </p:cNvSpPr>
            <p:nvPr/>
          </p:nvSpPr>
          <p:spPr bwMode="auto">
            <a:xfrm>
              <a:off x="1103" y="171"/>
              <a:ext cx="2126" cy="21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200" b="1">
                  <a:solidFill>
                    <a:srgbClr val="000000"/>
                  </a:solidFill>
                </a:rPr>
                <a:t>Protocolo de Enlace Simples</a:t>
              </a:r>
            </a:p>
          </p:txBody>
        </p:sp>
        <p:sp>
          <p:nvSpPr>
            <p:cNvPr id="51204" name="Rectangle 4"/>
            <p:cNvSpPr>
              <a:spLocks noChangeArrowheads="1"/>
            </p:cNvSpPr>
            <p:nvPr/>
          </p:nvSpPr>
          <p:spPr bwMode="auto">
            <a:xfrm>
              <a:off x="1011" y="354"/>
              <a:ext cx="2177" cy="17"/>
            </a:xfrm>
            <a:prstGeom prst="rect">
              <a:avLst/>
            </a:prstGeom>
            <a:solidFill>
              <a:srgbClr val="00000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1205" name="Rectangle 5"/>
            <p:cNvSpPr>
              <a:spLocks noChangeArrowheads="1"/>
            </p:cNvSpPr>
            <p:nvPr/>
          </p:nvSpPr>
          <p:spPr bwMode="auto">
            <a:xfrm>
              <a:off x="3229" y="171"/>
              <a:ext cx="45" cy="21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2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06" name="Rectangle 6"/>
            <p:cNvSpPr>
              <a:spLocks noChangeArrowheads="1"/>
            </p:cNvSpPr>
            <p:nvPr/>
          </p:nvSpPr>
          <p:spPr bwMode="auto">
            <a:xfrm>
              <a:off x="688" y="38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07" name="Rectangle 7"/>
            <p:cNvSpPr>
              <a:spLocks noChangeArrowheads="1"/>
            </p:cNvSpPr>
            <p:nvPr/>
          </p:nvSpPr>
          <p:spPr bwMode="auto">
            <a:xfrm>
              <a:off x="688" y="53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08" name="Rectangle 8"/>
            <p:cNvSpPr>
              <a:spLocks noChangeArrowheads="1"/>
            </p:cNvSpPr>
            <p:nvPr/>
          </p:nvSpPr>
          <p:spPr bwMode="auto">
            <a:xfrm>
              <a:off x="1051" y="532"/>
              <a:ext cx="31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TIPO</a:t>
              </a:r>
            </a:p>
          </p:txBody>
        </p:sp>
        <p:sp>
          <p:nvSpPr>
            <p:cNvPr id="51209" name="Rectangle 9"/>
            <p:cNvSpPr>
              <a:spLocks noChangeArrowheads="1"/>
            </p:cNvSpPr>
            <p:nvPr/>
          </p:nvSpPr>
          <p:spPr bwMode="auto">
            <a:xfrm>
              <a:off x="1358" y="53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10" name="Rectangle 10"/>
            <p:cNvSpPr>
              <a:spLocks noChangeArrowheads="1"/>
            </p:cNvSpPr>
            <p:nvPr/>
          </p:nvSpPr>
          <p:spPr bwMode="auto">
            <a:xfrm>
              <a:off x="1407" y="532"/>
              <a:ext cx="406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Dados </a:t>
              </a:r>
            </a:p>
          </p:txBody>
        </p:sp>
        <p:sp>
          <p:nvSpPr>
            <p:cNvPr id="51211" name="Rectangle 11"/>
            <p:cNvSpPr>
              <a:spLocks noChangeArrowheads="1"/>
            </p:cNvSpPr>
            <p:nvPr/>
          </p:nvSpPr>
          <p:spPr bwMode="auto">
            <a:xfrm>
              <a:off x="1805" y="53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12" name="Rectangle 12"/>
            <p:cNvSpPr>
              <a:spLocks noChangeArrowheads="1"/>
            </p:cNvSpPr>
            <p:nvPr/>
          </p:nvSpPr>
          <p:spPr bwMode="auto">
            <a:xfrm>
              <a:off x="2105" y="532"/>
              <a:ext cx="105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= </a:t>
              </a:r>
            </a:p>
          </p:txBody>
        </p:sp>
        <p:sp>
          <p:nvSpPr>
            <p:cNvPr id="51213" name="Rectangle 13"/>
            <p:cNvSpPr>
              <a:spLocks noChangeArrowheads="1"/>
            </p:cNvSpPr>
            <p:nvPr/>
          </p:nvSpPr>
          <p:spPr bwMode="auto">
            <a:xfrm>
              <a:off x="2210" y="53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14" name="Rectangle 14"/>
            <p:cNvSpPr>
              <a:spLocks noChangeArrowheads="1"/>
            </p:cNvSpPr>
            <p:nvPr/>
          </p:nvSpPr>
          <p:spPr bwMode="auto">
            <a:xfrm>
              <a:off x="2507" y="532"/>
              <a:ext cx="1399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VETOR [0..max] de byte;</a:t>
              </a:r>
            </a:p>
          </p:txBody>
        </p:sp>
        <p:sp>
          <p:nvSpPr>
            <p:cNvPr id="51215" name="Rectangle 15"/>
            <p:cNvSpPr>
              <a:spLocks noChangeArrowheads="1"/>
            </p:cNvSpPr>
            <p:nvPr/>
          </p:nvSpPr>
          <p:spPr bwMode="auto">
            <a:xfrm>
              <a:off x="3879" y="53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16" name="Rectangle 16"/>
            <p:cNvSpPr>
              <a:spLocks noChangeArrowheads="1"/>
            </p:cNvSpPr>
            <p:nvPr/>
          </p:nvSpPr>
          <p:spPr bwMode="auto">
            <a:xfrm>
              <a:off x="688" y="68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17" name="Rectangle 17"/>
            <p:cNvSpPr>
              <a:spLocks noChangeArrowheads="1"/>
            </p:cNvSpPr>
            <p:nvPr/>
          </p:nvSpPr>
          <p:spPr bwMode="auto">
            <a:xfrm>
              <a:off x="1042" y="68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18" name="Rectangle 18"/>
            <p:cNvSpPr>
              <a:spLocks noChangeArrowheads="1"/>
            </p:cNvSpPr>
            <p:nvPr/>
          </p:nvSpPr>
          <p:spPr bwMode="auto">
            <a:xfrm>
              <a:off x="1407" y="684"/>
              <a:ext cx="427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Quadro</a:t>
              </a:r>
            </a:p>
          </p:txBody>
        </p:sp>
        <p:sp>
          <p:nvSpPr>
            <p:cNvPr id="51219" name="Rectangle 19"/>
            <p:cNvSpPr>
              <a:spLocks noChangeArrowheads="1"/>
            </p:cNvSpPr>
            <p:nvPr/>
          </p:nvSpPr>
          <p:spPr bwMode="auto">
            <a:xfrm>
              <a:off x="1827" y="68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20" name="Rectangle 20"/>
            <p:cNvSpPr>
              <a:spLocks noChangeArrowheads="1"/>
            </p:cNvSpPr>
            <p:nvPr/>
          </p:nvSpPr>
          <p:spPr bwMode="auto">
            <a:xfrm>
              <a:off x="2104" y="684"/>
              <a:ext cx="73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=</a:t>
              </a:r>
            </a:p>
          </p:txBody>
        </p:sp>
        <p:sp>
          <p:nvSpPr>
            <p:cNvPr id="51221" name="Rectangle 21"/>
            <p:cNvSpPr>
              <a:spLocks noChangeArrowheads="1"/>
            </p:cNvSpPr>
            <p:nvPr/>
          </p:nvSpPr>
          <p:spPr bwMode="auto">
            <a:xfrm>
              <a:off x="2177" y="68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22" name="Rectangle 22"/>
            <p:cNvSpPr>
              <a:spLocks noChangeArrowheads="1"/>
            </p:cNvSpPr>
            <p:nvPr/>
          </p:nvSpPr>
          <p:spPr bwMode="auto">
            <a:xfrm>
              <a:off x="2478" y="684"/>
              <a:ext cx="674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REGISTRO</a:t>
              </a:r>
            </a:p>
          </p:txBody>
        </p:sp>
        <p:sp>
          <p:nvSpPr>
            <p:cNvPr id="51223" name="Rectangle 23"/>
            <p:cNvSpPr>
              <a:spLocks noChangeArrowheads="1"/>
            </p:cNvSpPr>
            <p:nvPr/>
          </p:nvSpPr>
          <p:spPr bwMode="auto">
            <a:xfrm>
              <a:off x="3140" y="68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24" name="Rectangle 24"/>
            <p:cNvSpPr>
              <a:spLocks noChangeArrowheads="1"/>
            </p:cNvSpPr>
            <p:nvPr/>
          </p:nvSpPr>
          <p:spPr bwMode="auto">
            <a:xfrm>
              <a:off x="688" y="83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25" name="Rectangle 25"/>
            <p:cNvSpPr>
              <a:spLocks noChangeArrowheads="1"/>
            </p:cNvSpPr>
            <p:nvPr/>
          </p:nvSpPr>
          <p:spPr bwMode="auto">
            <a:xfrm>
              <a:off x="1042" y="83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26" name="Rectangle 26"/>
            <p:cNvSpPr>
              <a:spLocks noChangeArrowheads="1"/>
            </p:cNvSpPr>
            <p:nvPr/>
          </p:nvSpPr>
          <p:spPr bwMode="auto">
            <a:xfrm>
              <a:off x="1395" y="83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27" name="Rectangle 27"/>
            <p:cNvSpPr>
              <a:spLocks noChangeArrowheads="1"/>
            </p:cNvSpPr>
            <p:nvPr/>
          </p:nvSpPr>
          <p:spPr bwMode="auto">
            <a:xfrm>
              <a:off x="1749" y="83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28" name="Rectangle 28"/>
            <p:cNvSpPr>
              <a:spLocks noChangeArrowheads="1"/>
            </p:cNvSpPr>
            <p:nvPr/>
          </p:nvSpPr>
          <p:spPr bwMode="auto">
            <a:xfrm>
              <a:off x="2103" y="83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29" name="Rectangle 29"/>
            <p:cNvSpPr>
              <a:spLocks noChangeArrowheads="1"/>
            </p:cNvSpPr>
            <p:nvPr/>
          </p:nvSpPr>
          <p:spPr bwMode="auto">
            <a:xfrm>
              <a:off x="2457" y="83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30" name="Rectangle 30"/>
            <p:cNvSpPr>
              <a:spLocks noChangeArrowheads="1"/>
            </p:cNvSpPr>
            <p:nvPr/>
          </p:nvSpPr>
          <p:spPr bwMode="auto">
            <a:xfrm>
              <a:off x="2825" y="836"/>
              <a:ext cx="526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Tamanho</a:t>
              </a:r>
            </a:p>
          </p:txBody>
        </p:sp>
        <p:sp>
          <p:nvSpPr>
            <p:cNvPr id="51231" name="Rectangle 31"/>
            <p:cNvSpPr>
              <a:spLocks noChangeArrowheads="1"/>
            </p:cNvSpPr>
            <p:nvPr/>
          </p:nvSpPr>
          <p:spPr bwMode="auto">
            <a:xfrm>
              <a:off x="3341" y="83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32" name="Rectangle 32"/>
            <p:cNvSpPr>
              <a:spLocks noChangeArrowheads="1"/>
            </p:cNvSpPr>
            <p:nvPr/>
          </p:nvSpPr>
          <p:spPr bwMode="auto">
            <a:xfrm>
              <a:off x="3529" y="836"/>
              <a:ext cx="351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: byte;</a:t>
              </a:r>
            </a:p>
          </p:txBody>
        </p:sp>
        <p:sp>
          <p:nvSpPr>
            <p:cNvPr id="51233" name="Rectangle 33"/>
            <p:cNvSpPr>
              <a:spLocks noChangeArrowheads="1"/>
            </p:cNvSpPr>
            <p:nvPr/>
          </p:nvSpPr>
          <p:spPr bwMode="auto">
            <a:xfrm>
              <a:off x="3875" y="83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34" name="Rectangle 34"/>
            <p:cNvSpPr>
              <a:spLocks noChangeArrowheads="1"/>
            </p:cNvSpPr>
            <p:nvPr/>
          </p:nvSpPr>
          <p:spPr bwMode="auto">
            <a:xfrm>
              <a:off x="688" y="98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35" name="Rectangle 35"/>
            <p:cNvSpPr>
              <a:spLocks noChangeArrowheads="1"/>
            </p:cNvSpPr>
            <p:nvPr/>
          </p:nvSpPr>
          <p:spPr bwMode="auto">
            <a:xfrm>
              <a:off x="1042" y="98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36" name="Rectangle 36"/>
            <p:cNvSpPr>
              <a:spLocks noChangeArrowheads="1"/>
            </p:cNvSpPr>
            <p:nvPr/>
          </p:nvSpPr>
          <p:spPr bwMode="auto">
            <a:xfrm>
              <a:off x="1395" y="98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37" name="Rectangle 37"/>
            <p:cNvSpPr>
              <a:spLocks noChangeArrowheads="1"/>
            </p:cNvSpPr>
            <p:nvPr/>
          </p:nvSpPr>
          <p:spPr bwMode="auto">
            <a:xfrm>
              <a:off x="1749" y="98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38" name="Rectangle 38"/>
            <p:cNvSpPr>
              <a:spLocks noChangeArrowheads="1"/>
            </p:cNvSpPr>
            <p:nvPr/>
          </p:nvSpPr>
          <p:spPr bwMode="auto">
            <a:xfrm>
              <a:off x="2103" y="98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39" name="Rectangle 39"/>
            <p:cNvSpPr>
              <a:spLocks noChangeArrowheads="1"/>
            </p:cNvSpPr>
            <p:nvPr/>
          </p:nvSpPr>
          <p:spPr bwMode="auto">
            <a:xfrm>
              <a:off x="2457" y="98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40" name="Rectangle 40"/>
            <p:cNvSpPr>
              <a:spLocks noChangeArrowheads="1"/>
            </p:cNvSpPr>
            <p:nvPr/>
          </p:nvSpPr>
          <p:spPr bwMode="auto">
            <a:xfrm>
              <a:off x="2816" y="988"/>
              <a:ext cx="228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Info</a:t>
              </a:r>
            </a:p>
          </p:txBody>
        </p:sp>
        <p:sp>
          <p:nvSpPr>
            <p:cNvPr id="51241" name="Rectangle 41"/>
            <p:cNvSpPr>
              <a:spLocks noChangeArrowheads="1"/>
            </p:cNvSpPr>
            <p:nvPr/>
          </p:nvSpPr>
          <p:spPr bwMode="auto">
            <a:xfrm>
              <a:off x="3040" y="98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42" name="Rectangle 42"/>
            <p:cNvSpPr>
              <a:spLocks noChangeArrowheads="1"/>
            </p:cNvSpPr>
            <p:nvPr/>
          </p:nvSpPr>
          <p:spPr bwMode="auto">
            <a:xfrm>
              <a:off x="3164" y="98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43" name="Rectangle 43"/>
            <p:cNvSpPr>
              <a:spLocks noChangeArrowheads="1"/>
            </p:cNvSpPr>
            <p:nvPr/>
          </p:nvSpPr>
          <p:spPr bwMode="auto">
            <a:xfrm>
              <a:off x="3531" y="988"/>
              <a:ext cx="458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: Dados;</a:t>
              </a:r>
            </a:p>
          </p:txBody>
        </p:sp>
        <p:sp>
          <p:nvSpPr>
            <p:cNvPr id="51244" name="Rectangle 44"/>
            <p:cNvSpPr>
              <a:spLocks noChangeArrowheads="1"/>
            </p:cNvSpPr>
            <p:nvPr/>
          </p:nvSpPr>
          <p:spPr bwMode="auto">
            <a:xfrm>
              <a:off x="3982" y="98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45" name="Rectangle 45"/>
            <p:cNvSpPr>
              <a:spLocks noChangeArrowheads="1"/>
            </p:cNvSpPr>
            <p:nvPr/>
          </p:nvSpPr>
          <p:spPr bwMode="auto">
            <a:xfrm>
              <a:off x="688" y="114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46" name="Rectangle 46"/>
            <p:cNvSpPr>
              <a:spLocks noChangeArrowheads="1"/>
            </p:cNvSpPr>
            <p:nvPr/>
          </p:nvSpPr>
          <p:spPr bwMode="auto">
            <a:xfrm>
              <a:off x="1042" y="114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47" name="Rectangle 47"/>
            <p:cNvSpPr>
              <a:spLocks noChangeArrowheads="1"/>
            </p:cNvSpPr>
            <p:nvPr/>
          </p:nvSpPr>
          <p:spPr bwMode="auto">
            <a:xfrm>
              <a:off x="1395" y="114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48" name="Rectangle 48"/>
            <p:cNvSpPr>
              <a:spLocks noChangeArrowheads="1"/>
            </p:cNvSpPr>
            <p:nvPr/>
          </p:nvSpPr>
          <p:spPr bwMode="auto">
            <a:xfrm>
              <a:off x="1749" y="114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49" name="Rectangle 49"/>
            <p:cNvSpPr>
              <a:spLocks noChangeArrowheads="1"/>
            </p:cNvSpPr>
            <p:nvPr/>
          </p:nvSpPr>
          <p:spPr bwMode="auto">
            <a:xfrm>
              <a:off x="2103" y="114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50" name="Rectangle 50"/>
            <p:cNvSpPr>
              <a:spLocks noChangeArrowheads="1"/>
            </p:cNvSpPr>
            <p:nvPr/>
          </p:nvSpPr>
          <p:spPr bwMode="auto">
            <a:xfrm>
              <a:off x="2465" y="1140"/>
              <a:ext cx="291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FIM;</a:t>
              </a:r>
            </a:p>
          </p:txBody>
        </p:sp>
        <p:sp>
          <p:nvSpPr>
            <p:cNvPr id="51251" name="Rectangle 51"/>
            <p:cNvSpPr>
              <a:spLocks noChangeArrowheads="1"/>
            </p:cNvSpPr>
            <p:nvPr/>
          </p:nvSpPr>
          <p:spPr bwMode="auto">
            <a:xfrm>
              <a:off x="2752" y="114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52" name="Rectangle 52"/>
            <p:cNvSpPr>
              <a:spLocks noChangeArrowheads="1"/>
            </p:cNvSpPr>
            <p:nvPr/>
          </p:nvSpPr>
          <p:spPr bwMode="auto">
            <a:xfrm>
              <a:off x="2810" y="114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53" name="Rectangle 53"/>
            <p:cNvSpPr>
              <a:spLocks noChangeArrowheads="1"/>
            </p:cNvSpPr>
            <p:nvPr/>
          </p:nvSpPr>
          <p:spPr bwMode="auto">
            <a:xfrm>
              <a:off x="3164" y="114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54" name="Rectangle 54"/>
            <p:cNvSpPr>
              <a:spLocks noChangeArrowheads="1"/>
            </p:cNvSpPr>
            <p:nvPr/>
          </p:nvSpPr>
          <p:spPr bwMode="auto">
            <a:xfrm>
              <a:off x="3518" y="114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55" name="Rectangle 55"/>
            <p:cNvSpPr>
              <a:spLocks noChangeArrowheads="1"/>
            </p:cNvSpPr>
            <p:nvPr/>
          </p:nvSpPr>
          <p:spPr bwMode="auto">
            <a:xfrm>
              <a:off x="3871" y="114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56" name="Rectangle 56"/>
            <p:cNvSpPr>
              <a:spLocks noChangeArrowheads="1"/>
            </p:cNvSpPr>
            <p:nvPr/>
          </p:nvSpPr>
          <p:spPr bwMode="auto">
            <a:xfrm>
              <a:off x="4225" y="114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57" name="Rectangle 57"/>
            <p:cNvSpPr>
              <a:spLocks noChangeArrowheads="1"/>
            </p:cNvSpPr>
            <p:nvPr/>
          </p:nvSpPr>
          <p:spPr bwMode="auto">
            <a:xfrm>
              <a:off x="4579" y="114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58" name="Rectangle 58"/>
            <p:cNvSpPr>
              <a:spLocks noChangeArrowheads="1"/>
            </p:cNvSpPr>
            <p:nvPr/>
          </p:nvSpPr>
          <p:spPr bwMode="auto">
            <a:xfrm>
              <a:off x="688" y="129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59" name="Rectangle 59"/>
            <p:cNvSpPr>
              <a:spLocks noChangeArrowheads="1"/>
            </p:cNvSpPr>
            <p:nvPr/>
          </p:nvSpPr>
          <p:spPr bwMode="auto">
            <a:xfrm>
              <a:off x="688" y="144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60" name="Rectangle 60"/>
            <p:cNvSpPr>
              <a:spLocks noChangeArrowheads="1"/>
            </p:cNvSpPr>
            <p:nvPr/>
          </p:nvSpPr>
          <p:spPr bwMode="auto">
            <a:xfrm>
              <a:off x="1095" y="1443"/>
              <a:ext cx="1535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PROCEDIMENTO Recebe;</a:t>
              </a:r>
            </a:p>
          </p:txBody>
        </p:sp>
        <p:sp>
          <p:nvSpPr>
            <p:cNvPr id="51261" name="Rectangle 61"/>
            <p:cNvSpPr>
              <a:spLocks noChangeArrowheads="1"/>
            </p:cNvSpPr>
            <p:nvPr/>
          </p:nvSpPr>
          <p:spPr bwMode="auto">
            <a:xfrm>
              <a:off x="2599" y="144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62" name="Rectangle 62"/>
            <p:cNvSpPr>
              <a:spLocks noChangeArrowheads="1"/>
            </p:cNvSpPr>
            <p:nvPr/>
          </p:nvSpPr>
          <p:spPr bwMode="auto">
            <a:xfrm>
              <a:off x="688" y="159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63" name="Rectangle 63"/>
            <p:cNvSpPr>
              <a:spLocks noChangeArrowheads="1"/>
            </p:cNvSpPr>
            <p:nvPr/>
          </p:nvSpPr>
          <p:spPr bwMode="auto">
            <a:xfrm>
              <a:off x="1051" y="1595"/>
              <a:ext cx="309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VAR </a:t>
              </a:r>
            </a:p>
          </p:txBody>
        </p:sp>
        <p:sp>
          <p:nvSpPr>
            <p:cNvPr id="51264" name="Rectangle 64"/>
            <p:cNvSpPr>
              <a:spLocks noChangeArrowheads="1"/>
            </p:cNvSpPr>
            <p:nvPr/>
          </p:nvSpPr>
          <p:spPr bwMode="auto">
            <a:xfrm>
              <a:off x="1355" y="159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65" name="Rectangle 65"/>
            <p:cNvSpPr>
              <a:spLocks noChangeArrowheads="1"/>
            </p:cNvSpPr>
            <p:nvPr/>
          </p:nvSpPr>
          <p:spPr bwMode="auto">
            <a:xfrm>
              <a:off x="1424" y="1595"/>
              <a:ext cx="844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Buffer : Dados;</a:t>
              </a:r>
            </a:p>
          </p:txBody>
        </p:sp>
        <p:sp>
          <p:nvSpPr>
            <p:cNvPr id="51266" name="Rectangle 66"/>
            <p:cNvSpPr>
              <a:spLocks noChangeArrowheads="1"/>
            </p:cNvSpPr>
            <p:nvPr/>
          </p:nvSpPr>
          <p:spPr bwMode="auto">
            <a:xfrm>
              <a:off x="2252" y="159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67" name="Rectangle 67"/>
            <p:cNvSpPr>
              <a:spLocks noChangeArrowheads="1"/>
            </p:cNvSpPr>
            <p:nvPr/>
          </p:nvSpPr>
          <p:spPr bwMode="auto">
            <a:xfrm>
              <a:off x="688" y="1747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68" name="Rectangle 68"/>
            <p:cNvSpPr>
              <a:spLocks noChangeArrowheads="1"/>
            </p:cNvSpPr>
            <p:nvPr/>
          </p:nvSpPr>
          <p:spPr bwMode="auto">
            <a:xfrm>
              <a:off x="1042" y="1747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69" name="Rectangle 69"/>
            <p:cNvSpPr>
              <a:spLocks noChangeArrowheads="1"/>
            </p:cNvSpPr>
            <p:nvPr/>
          </p:nvSpPr>
          <p:spPr bwMode="auto">
            <a:xfrm>
              <a:off x="1424" y="1747"/>
              <a:ext cx="851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Qrev : Quadro;</a:t>
              </a:r>
            </a:p>
          </p:txBody>
        </p:sp>
        <p:sp>
          <p:nvSpPr>
            <p:cNvPr id="51270" name="Rectangle 70"/>
            <p:cNvSpPr>
              <a:spLocks noChangeArrowheads="1"/>
            </p:cNvSpPr>
            <p:nvPr/>
          </p:nvSpPr>
          <p:spPr bwMode="auto">
            <a:xfrm>
              <a:off x="2259" y="1747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71" name="Rectangle 71"/>
            <p:cNvSpPr>
              <a:spLocks noChangeArrowheads="1"/>
            </p:cNvSpPr>
            <p:nvPr/>
          </p:nvSpPr>
          <p:spPr bwMode="auto">
            <a:xfrm>
              <a:off x="688" y="1899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72" name="Rectangle 72"/>
            <p:cNvSpPr>
              <a:spLocks noChangeArrowheads="1"/>
            </p:cNvSpPr>
            <p:nvPr/>
          </p:nvSpPr>
          <p:spPr bwMode="auto">
            <a:xfrm>
              <a:off x="1042" y="1899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73" name="Rectangle 73"/>
            <p:cNvSpPr>
              <a:spLocks noChangeArrowheads="1"/>
            </p:cNvSpPr>
            <p:nvPr/>
          </p:nvSpPr>
          <p:spPr bwMode="auto">
            <a:xfrm>
              <a:off x="2178" y="1899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1274" name="Rectangle 74"/>
            <p:cNvSpPr>
              <a:spLocks noChangeArrowheads="1"/>
            </p:cNvSpPr>
            <p:nvPr/>
          </p:nvSpPr>
          <p:spPr bwMode="auto">
            <a:xfrm>
              <a:off x="2879" y="1899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75" name="Rectangle 75"/>
            <p:cNvSpPr>
              <a:spLocks noChangeArrowheads="1"/>
            </p:cNvSpPr>
            <p:nvPr/>
          </p:nvSpPr>
          <p:spPr bwMode="auto">
            <a:xfrm>
              <a:off x="688" y="2051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76" name="Rectangle 76"/>
            <p:cNvSpPr>
              <a:spLocks noChangeArrowheads="1"/>
            </p:cNvSpPr>
            <p:nvPr/>
          </p:nvSpPr>
          <p:spPr bwMode="auto">
            <a:xfrm>
              <a:off x="1054" y="2051"/>
              <a:ext cx="433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INICIO</a:t>
              </a:r>
            </a:p>
          </p:txBody>
        </p:sp>
        <p:sp>
          <p:nvSpPr>
            <p:cNvPr id="51277" name="Rectangle 77"/>
            <p:cNvSpPr>
              <a:spLocks noChangeArrowheads="1"/>
            </p:cNvSpPr>
            <p:nvPr/>
          </p:nvSpPr>
          <p:spPr bwMode="auto">
            <a:xfrm>
              <a:off x="1481" y="2051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78" name="Rectangle 78"/>
            <p:cNvSpPr>
              <a:spLocks noChangeArrowheads="1"/>
            </p:cNvSpPr>
            <p:nvPr/>
          </p:nvSpPr>
          <p:spPr bwMode="auto">
            <a:xfrm>
              <a:off x="688" y="220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79" name="Rectangle 79"/>
            <p:cNvSpPr>
              <a:spLocks noChangeArrowheads="1"/>
            </p:cNvSpPr>
            <p:nvPr/>
          </p:nvSpPr>
          <p:spPr bwMode="auto">
            <a:xfrm>
              <a:off x="1042" y="220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80" name="Rectangle 80"/>
            <p:cNvSpPr>
              <a:spLocks noChangeArrowheads="1"/>
            </p:cNvSpPr>
            <p:nvPr/>
          </p:nvSpPr>
          <p:spPr bwMode="auto">
            <a:xfrm>
              <a:off x="1484" y="2203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1282" name="Rectangle 82"/>
            <p:cNvSpPr>
              <a:spLocks noChangeArrowheads="1"/>
            </p:cNvSpPr>
            <p:nvPr/>
          </p:nvSpPr>
          <p:spPr bwMode="auto">
            <a:xfrm>
              <a:off x="2858" y="220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83" name="Rectangle 83"/>
            <p:cNvSpPr>
              <a:spLocks noChangeArrowheads="1"/>
            </p:cNvSpPr>
            <p:nvPr/>
          </p:nvSpPr>
          <p:spPr bwMode="auto">
            <a:xfrm>
              <a:off x="688" y="235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84" name="Rectangle 84"/>
            <p:cNvSpPr>
              <a:spLocks noChangeArrowheads="1"/>
            </p:cNvSpPr>
            <p:nvPr/>
          </p:nvSpPr>
          <p:spPr bwMode="auto">
            <a:xfrm>
              <a:off x="1042" y="235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86" name="Rectangle 86"/>
            <p:cNvSpPr>
              <a:spLocks noChangeArrowheads="1"/>
            </p:cNvSpPr>
            <p:nvPr/>
          </p:nvSpPr>
          <p:spPr bwMode="auto">
            <a:xfrm>
              <a:off x="2922" y="235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88" name="Rectangle 88"/>
            <p:cNvSpPr>
              <a:spLocks noChangeArrowheads="1"/>
            </p:cNvSpPr>
            <p:nvPr/>
          </p:nvSpPr>
          <p:spPr bwMode="auto">
            <a:xfrm>
              <a:off x="2869" y="250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89" name="Rectangle 89"/>
            <p:cNvSpPr>
              <a:spLocks noChangeArrowheads="1"/>
            </p:cNvSpPr>
            <p:nvPr/>
          </p:nvSpPr>
          <p:spPr bwMode="auto">
            <a:xfrm>
              <a:off x="1395" y="265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90" name="Rectangle 90"/>
            <p:cNvSpPr>
              <a:spLocks noChangeArrowheads="1"/>
            </p:cNvSpPr>
            <p:nvPr/>
          </p:nvSpPr>
          <p:spPr bwMode="auto">
            <a:xfrm>
              <a:off x="1978" y="2658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1291" name="Rectangle 91"/>
            <p:cNvSpPr>
              <a:spLocks noChangeArrowheads="1"/>
            </p:cNvSpPr>
            <p:nvPr/>
          </p:nvSpPr>
          <p:spPr bwMode="auto">
            <a:xfrm>
              <a:off x="2188" y="265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92" name="Rectangle 92"/>
            <p:cNvSpPr>
              <a:spLocks noChangeArrowheads="1"/>
            </p:cNvSpPr>
            <p:nvPr/>
          </p:nvSpPr>
          <p:spPr bwMode="auto">
            <a:xfrm>
              <a:off x="688" y="281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93" name="Rectangle 93"/>
            <p:cNvSpPr>
              <a:spLocks noChangeArrowheads="1"/>
            </p:cNvSpPr>
            <p:nvPr/>
          </p:nvSpPr>
          <p:spPr bwMode="auto">
            <a:xfrm>
              <a:off x="1042" y="281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94" name="Rectangle 94"/>
            <p:cNvSpPr>
              <a:spLocks noChangeArrowheads="1"/>
            </p:cNvSpPr>
            <p:nvPr/>
          </p:nvSpPr>
          <p:spPr bwMode="auto">
            <a:xfrm>
              <a:off x="1395" y="281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95" name="Rectangle 95"/>
            <p:cNvSpPr>
              <a:spLocks noChangeArrowheads="1"/>
            </p:cNvSpPr>
            <p:nvPr/>
          </p:nvSpPr>
          <p:spPr bwMode="auto">
            <a:xfrm>
              <a:off x="1749" y="281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96" name="Rectangle 96"/>
            <p:cNvSpPr>
              <a:spLocks noChangeArrowheads="1"/>
            </p:cNvSpPr>
            <p:nvPr/>
          </p:nvSpPr>
          <p:spPr bwMode="auto">
            <a:xfrm>
              <a:off x="2700" y="2810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1297" name="Rectangle 97"/>
            <p:cNvSpPr>
              <a:spLocks noChangeArrowheads="1"/>
            </p:cNvSpPr>
            <p:nvPr/>
          </p:nvSpPr>
          <p:spPr bwMode="auto">
            <a:xfrm>
              <a:off x="3237" y="281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98" name="Rectangle 98"/>
            <p:cNvSpPr>
              <a:spLocks noChangeArrowheads="1"/>
            </p:cNvSpPr>
            <p:nvPr/>
          </p:nvSpPr>
          <p:spPr bwMode="auto">
            <a:xfrm>
              <a:off x="2585" y="2962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1299" name="Rectangle 99"/>
            <p:cNvSpPr>
              <a:spLocks noChangeArrowheads="1"/>
            </p:cNvSpPr>
            <p:nvPr/>
          </p:nvSpPr>
          <p:spPr bwMode="auto">
            <a:xfrm>
              <a:off x="3161" y="2962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1300" name="Rectangle 100"/>
            <p:cNvSpPr>
              <a:spLocks noChangeArrowheads="1"/>
            </p:cNvSpPr>
            <p:nvPr/>
          </p:nvSpPr>
          <p:spPr bwMode="auto">
            <a:xfrm>
              <a:off x="3378" y="2962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1301" name="Rectangle 101"/>
            <p:cNvSpPr>
              <a:spLocks noChangeArrowheads="1"/>
            </p:cNvSpPr>
            <p:nvPr/>
          </p:nvSpPr>
          <p:spPr bwMode="auto">
            <a:xfrm>
              <a:off x="3453" y="2962"/>
              <a:ext cx="43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;</a:t>
              </a:r>
            </a:p>
          </p:txBody>
        </p:sp>
        <p:sp>
          <p:nvSpPr>
            <p:cNvPr id="51302" name="Rectangle 102"/>
            <p:cNvSpPr>
              <a:spLocks noChangeArrowheads="1"/>
            </p:cNvSpPr>
            <p:nvPr/>
          </p:nvSpPr>
          <p:spPr bwMode="auto">
            <a:xfrm>
              <a:off x="3497" y="296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303" name="Rectangle 103"/>
            <p:cNvSpPr>
              <a:spLocks noChangeArrowheads="1"/>
            </p:cNvSpPr>
            <p:nvPr/>
          </p:nvSpPr>
          <p:spPr bwMode="auto">
            <a:xfrm>
              <a:off x="3530" y="296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304" name="Rectangle 104"/>
            <p:cNvSpPr>
              <a:spLocks noChangeArrowheads="1"/>
            </p:cNvSpPr>
            <p:nvPr/>
          </p:nvSpPr>
          <p:spPr bwMode="auto">
            <a:xfrm>
              <a:off x="2367" y="3114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1305" name="Rectangle 105"/>
            <p:cNvSpPr>
              <a:spLocks noChangeArrowheads="1"/>
            </p:cNvSpPr>
            <p:nvPr/>
          </p:nvSpPr>
          <p:spPr bwMode="auto">
            <a:xfrm>
              <a:off x="2604" y="311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306" name="Rectangle 106"/>
            <p:cNvSpPr>
              <a:spLocks noChangeArrowheads="1"/>
            </p:cNvSpPr>
            <p:nvPr/>
          </p:nvSpPr>
          <p:spPr bwMode="auto">
            <a:xfrm>
              <a:off x="2730" y="3266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1307" name="Rectangle 107"/>
            <p:cNvSpPr>
              <a:spLocks noChangeArrowheads="1"/>
            </p:cNvSpPr>
            <p:nvPr/>
          </p:nvSpPr>
          <p:spPr bwMode="auto">
            <a:xfrm>
              <a:off x="3328" y="3266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1308" name="Rectangle 108"/>
            <p:cNvSpPr>
              <a:spLocks noChangeArrowheads="1"/>
            </p:cNvSpPr>
            <p:nvPr/>
          </p:nvSpPr>
          <p:spPr bwMode="auto">
            <a:xfrm>
              <a:off x="3450" y="3266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1309" name="Rectangle 109"/>
            <p:cNvSpPr>
              <a:spLocks noChangeArrowheads="1"/>
            </p:cNvSpPr>
            <p:nvPr/>
          </p:nvSpPr>
          <p:spPr bwMode="auto">
            <a:xfrm>
              <a:off x="3533" y="326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310" name="Rectangle 110"/>
            <p:cNvSpPr>
              <a:spLocks noChangeArrowheads="1"/>
            </p:cNvSpPr>
            <p:nvPr/>
          </p:nvSpPr>
          <p:spPr bwMode="auto">
            <a:xfrm>
              <a:off x="688" y="341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311" name="Rectangle 111"/>
            <p:cNvSpPr>
              <a:spLocks noChangeArrowheads="1"/>
            </p:cNvSpPr>
            <p:nvPr/>
          </p:nvSpPr>
          <p:spPr bwMode="auto">
            <a:xfrm>
              <a:off x="1042" y="341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312" name="Rectangle 112"/>
            <p:cNvSpPr>
              <a:spLocks noChangeArrowheads="1"/>
            </p:cNvSpPr>
            <p:nvPr/>
          </p:nvSpPr>
          <p:spPr bwMode="auto">
            <a:xfrm>
              <a:off x="1395" y="341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313" name="Rectangle 113"/>
            <p:cNvSpPr>
              <a:spLocks noChangeArrowheads="1"/>
            </p:cNvSpPr>
            <p:nvPr/>
          </p:nvSpPr>
          <p:spPr bwMode="auto">
            <a:xfrm>
              <a:off x="1880" y="3418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1314" name="Rectangle 114"/>
            <p:cNvSpPr>
              <a:spLocks noChangeArrowheads="1"/>
            </p:cNvSpPr>
            <p:nvPr/>
          </p:nvSpPr>
          <p:spPr bwMode="auto">
            <a:xfrm>
              <a:off x="2001" y="341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315" name="Rectangle 115"/>
            <p:cNvSpPr>
              <a:spLocks noChangeArrowheads="1"/>
            </p:cNvSpPr>
            <p:nvPr/>
          </p:nvSpPr>
          <p:spPr bwMode="auto">
            <a:xfrm>
              <a:off x="688" y="357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316" name="Rectangle 116"/>
            <p:cNvSpPr>
              <a:spLocks noChangeArrowheads="1"/>
            </p:cNvSpPr>
            <p:nvPr/>
          </p:nvSpPr>
          <p:spPr bwMode="auto">
            <a:xfrm>
              <a:off x="1042" y="357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317" name="Rectangle 117"/>
            <p:cNvSpPr>
              <a:spLocks noChangeArrowheads="1"/>
            </p:cNvSpPr>
            <p:nvPr/>
          </p:nvSpPr>
          <p:spPr bwMode="auto">
            <a:xfrm>
              <a:off x="1974" y="3570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1318" name="Rectangle 118"/>
            <p:cNvSpPr>
              <a:spLocks noChangeArrowheads="1"/>
            </p:cNvSpPr>
            <p:nvPr/>
          </p:nvSpPr>
          <p:spPr bwMode="auto">
            <a:xfrm>
              <a:off x="2491" y="357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319" name="Rectangle 119"/>
            <p:cNvSpPr>
              <a:spLocks noChangeArrowheads="1"/>
            </p:cNvSpPr>
            <p:nvPr/>
          </p:nvSpPr>
          <p:spPr bwMode="auto">
            <a:xfrm>
              <a:off x="1935" y="3721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1320" name="Rectangle 120"/>
            <p:cNvSpPr>
              <a:spLocks noChangeArrowheads="1"/>
            </p:cNvSpPr>
            <p:nvPr/>
          </p:nvSpPr>
          <p:spPr bwMode="auto">
            <a:xfrm>
              <a:off x="2419" y="3721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321" name="Rectangle 121"/>
            <p:cNvSpPr>
              <a:spLocks noChangeArrowheads="1"/>
            </p:cNvSpPr>
            <p:nvPr/>
          </p:nvSpPr>
          <p:spPr bwMode="auto">
            <a:xfrm>
              <a:off x="688" y="387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322" name="Rectangle 122"/>
            <p:cNvSpPr>
              <a:spLocks noChangeArrowheads="1"/>
            </p:cNvSpPr>
            <p:nvPr/>
          </p:nvSpPr>
          <p:spPr bwMode="auto">
            <a:xfrm>
              <a:off x="1050" y="3385"/>
              <a:ext cx="291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 dirty="0">
                  <a:solidFill>
                    <a:srgbClr val="000000"/>
                  </a:solidFill>
                </a:rPr>
                <a:t>FIM;</a:t>
              </a:r>
            </a:p>
          </p:txBody>
        </p:sp>
        <p:sp>
          <p:nvSpPr>
            <p:cNvPr id="51323" name="Rectangle 123"/>
            <p:cNvSpPr>
              <a:spLocks noChangeArrowheads="1"/>
            </p:cNvSpPr>
            <p:nvPr/>
          </p:nvSpPr>
          <p:spPr bwMode="auto">
            <a:xfrm>
              <a:off x="1337" y="387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</p:grpSp>
      <p:grpSp>
        <p:nvGrpSpPr>
          <p:cNvPr id="125" name="Group 1"/>
          <p:cNvGrpSpPr>
            <a:grpSpLocks/>
          </p:cNvGrpSpPr>
          <p:nvPr/>
        </p:nvGrpSpPr>
        <p:grpSpPr bwMode="auto">
          <a:xfrm>
            <a:off x="4355357" y="980728"/>
            <a:ext cx="5473227" cy="6361113"/>
            <a:chOff x="657" y="164"/>
            <a:chExt cx="4416" cy="4007"/>
          </a:xfrm>
        </p:grpSpPr>
        <p:sp>
          <p:nvSpPr>
            <p:cNvPr id="126" name="Rectangle 2"/>
            <p:cNvSpPr>
              <a:spLocks noChangeArrowheads="1"/>
            </p:cNvSpPr>
            <p:nvPr/>
          </p:nvSpPr>
          <p:spPr bwMode="auto">
            <a:xfrm>
              <a:off x="657" y="164"/>
              <a:ext cx="4416" cy="40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7" name="Rectangle 3"/>
            <p:cNvSpPr>
              <a:spLocks noChangeArrowheads="1"/>
            </p:cNvSpPr>
            <p:nvPr/>
          </p:nvSpPr>
          <p:spPr bwMode="auto">
            <a:xfrm>
              <a:off x="1103" y="171"/>
              <a:ext cx="2126" cy="21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200" b="1" dirty="0" err="1">
                  <a:solidFill>
                    <a:srgbClr val="000000"/>
                  </a:solidFill>
                </a:rPr>
                <a:t>Protocolo</a:t>
              </a:r>
              <a:r>
                <a:rPr lang="en-US" sz="2200" b="1" dirty="0">
                  <a:solidFill>
                    <a:srgbClr val="000000"/>
                  </a:solidFill>
                </a:rPr>
                <a:t> de Enlace Simples</a:t>
              </a:r>
            </a:p>
          </p:txBody>
        </p:sp>
        <p:sp>
          <p:nvSpPr>
            <p:cNvPr id="128" name="Rectangle 4"/>
            <p:cNvSpPr>
              <a:spLocks noChangeArrowheads="1"/>
            </p:cNvSpPr>
            <p:nvPr/>
          </p:nvSpPr>
          <p:spPr bwMode="auto">
            <a:xfrm>
              <a:off x="1011" y="354"/>
              <a:ext cx="2177" cy="17"/>
            </a:xfrm>
            <a:prstGeom prst="rect">
              <a:avLst/>
            </a:prstGeom>
            <a:solidFill>
              <a:srgbClr val="00000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9" name="Rectangle 5"/>
            <p:cNvSpPr>
              <a:spLocks noChangeArrowheads="1"/>
            </p:cNvSpPr>
            <p:nvPr/>
          </p:nvSpPr>
          <p:spPr bwMode="auto">
            <a:xfrm>
              <a:off x="3229" y="171"/>
              <a:ext cx="45" cy="21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2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30" name="Rectangle 6"/>
            <p:cNvSpPr>
              <a:spLocks noChangeArrowheads="1"/>
            </p:cNvSpPr>
            <p:nvPr/>
          </p:nvSpPr>
          <p:spPr bwMode="auto">
            <a:xfrm>
              <a:off x="688" y="38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31" name="Rectangle 7"/>
            <p:cNvSpPr>
              <a:spLocks noChangeArrowheads="1"/>
            </p:cNvSpPr>
            <p:nvPr/>
          </p:nvSpPr>
          <p:spPr bwMode="auto">
            <a:xfrm>
              <a:off x="688" y="53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32" name="Rectangle 8"/>
            <p:cNvSpPr>
              <a:spLocks noChangeArrowheads="1"/>
            </p:cNvSpPr>
            <p:nvPr/>
          </p:nvSpPr>
          <p:spPr bwMode="auto">
            <a:xfrm>
              <a:off x="1051" y="532"/>
              <a:ext cx="31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TIPO</a:t>
              </a:r>
            </a:p>
          </p:txBody>
        </p:sp>
        <p:sp>
          <p:nvSpPr>
            <p:cNvPr id="133" name="Rectangle 9"/>
            <p:cNvSpPr>
              <a:spLocks noChangeArrowheads="1"/>
            </p:cNvSpPr>
            <p:nvPr/>
          </p:nvSpPr>
          <p:spPr bwMode="auto">
            <a:xfrm>
              <a:off x="1358" y="53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34" name="Rectangle 10"/>
            <p:cNvSpPr>
              <a:spLocks noChangeArrowheads="1"/>
            </p:cNvSpPr>
            <p:nvPr/>
          </p:nvSpPr>
          <p:spPr bwMode="auto">
            <a:xfrm>
              <a:off x="1407" y="532"/>
              <a:ext cx="406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Dados </a:t>
              </a:r>
            </a:p>
          </p:txBody>
        </p:sp>
        <p:sp>
          <p:nvSpPr>
            <p:cNvPr id="135" name="Rectangle 11"/>
            <p:cNvSpPr>
              <a:spLocks noChangeArrowheads="1"/>
            </p:cNvSpPr>
            <p:nvPr/>
          </p:nvSpPr>
          <p:spPr bwMode="auto">
            <a:xfrm>
              <a:off x="1805" y="53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36" name="Rectangle 12"/>
            <p:cNvSpPr>
              <a:spLocks noChangeArrowheads="1"/>
            </p:cNvSpPr>
            <p:nvPr/>
          </p:nvSpPr>
          <p:spPr bwMode="auto">
            <a:xfrm>
              <a:off x="2105" y="532"/>
              <a:ext cx="105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= </a:t>
              </a:r>
            </a:p>
          </p:txBody>
        </p:sp>
        <p:sp>
          <p:nvSpPr>
            <p:cNvPr id="137" name="Rectangle 13"/>
            <p:cNvSpPr>
              <a:spLocks noChangeArrowheads="1"/>
            </p:cNvSpPr>
            <p:nvPr/>
          </p:nvSpPr>
          <p:spPr bwMode="auto">
            <a:xfrm>
              <a:off x="2210" y="53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38" name="Rectangle 14"/>
            <p:cNvSpPr>
              <a:spLocks noChangeArrowheads="1"/>
            </p:cNvSpPr>
            <p:nvPr/>
          </p:nvSpPr>
          <p:spPr bwMode="auto">
            <a:xfrm>
              <a:off x="2507" y="532"/>
              <a:ext cx="1399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VETOR [0..max] de byte;</a:t>
              </a:r>
            </a:p>
          </p:txBody>
        </p:sp>
        <p:sp>
          <p:nvSpPr>
            <p:cNvPr id="139" name="Rectangle 15"/>
            <p:cNvSpPr>
              <a:spLocks noChangeArrowheads="1"/>
            </p:cNvSpPr>
            <p:nvPr/>
          </p:nvSpPr>
          <p:spPr bwMode="auto">
            <a:xfrm>
              <a:off x="3879" y="53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40" name="Rectangle 16"/>
            <p:cNvSpPr>
              <a:spLocks noChangeArrowheads="1"/>
            </p:cNvSpPr>
            <p:nvPr/>
          </p:nvSpPr>
          <p:spPr bwMode="auto">
            <a:xfrm>
              <a:off x="688" y="68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41" name="Rectangle 17"/>
            <p:cNvSpPr>
              <a:spLocks noChangeArrowheads="1"/>
            </p:cNvSpPr>
            <p:nvPr/>
          </p:nvSpPr>
          <p:spPr bwMode="auto">
            <a:xfrm>
              <a:off x="1042" y="68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42" name="Rectangle 18"/>
            <p:cNvSpPr>
              <a:spLocks noChangeArrowheads="1"/>
            </p:cNvSpPr>
            <p:nvPr/>
          </p:nvSpPr>
          <p:spPr bwMode="auto">
            <a:xfrm>
              <a:off x="1407" y="684"/>
              <a:ext cx="427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Quadro</a:t>
              </a:r>
            </a:p>
          </p:txBody>
        </p:sp>
        <p:sp>
          <p:nvSpPr>
            <p:cNvPr id="143" name="Rectangle 19"/>
            <p:cNvSpPr>
              <a:spLocks noChangeArrowheads="1"/>
            </p:cNvSpPr>
            <p:nvPr/>
          </p:nvSpPr>
          <p:spPr bwMode="auto">
            <a:xfrm>
              <a:off x="1827" y="68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44" name="Rectangle 20"/>
            <p:cNvSpPr>
              <a:spLocks noChangeArrowheads="1"/>
            </p:cNvSpPr>
            <p:nvPr/>
          </p:nvSpPr>
          <p:spPr bwMode="auto">
            <a:xfrm>
              <a:off x="2104" y="684"/>
              <a:ext cx="73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=</a:t>
              </a:r>
            </a:p>
          </p:txBody>
        </p:sp>
        <p:sp>
          <p:nvSpPr>
            <p:cNvPr id="145" name="Rectangle 21"/>
            <p:cNvSpPr>
              <a:spLocks noChangeArrowheads="1"/>
            </p:cNvSpPr>
            <p:nvPr/>
          </p:nvSpPr>
          <p:spPr bwMode="auto">
            <a:xfrm>
              <a:off x="2177" y="68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46" name="Rectangle 22"/>
            <p:cNvSpPr>
              <a:spLocks noChangeArrowheads="1"/>
            </p:cNvSpPr>
            <p:nvPr/>
          </p:nvSpPr>
          <p:spPr bwMode="auto">
            <a:xfrm>
              <a:off x="2478" y="684"/>
              <a:ext cx="674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REGISTRO</a:t>
              </a:r>
            </a:p>
          </p:txBody>
        </p:sp>
        <p:sp>
          <p:nvSpPr>
            <p:cNvPr id="147" name="Rectangle 23"/>
            <p:cNvSpPr>
              <a:spLocks noChangeArrowheads="1"/>
            </p:cNvSpPr>
            <p:nvPr/>
          </p:nvSpPr>
          <p:spPr bwMode="auto">
            <a:xfrm>
              <a:off x="3140" y="68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48" name="Rectangle 24"/>
            <p:cNvSpPr>
              <a:spLocks noChangeArrowheads="1"/>
            </p:cNvSpPr>
            <p:nvPr/>
          </p:nvSpPr>
          <p:spPr bwMode="auto">
            <a:xfrm>
              <a:off x="688" y="83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49" name="Rectangle 25"/>
            <p:cNvSpPr>
              <a:spLocks noChangeArrowheads="1"/>
            </p:cNvSpPr>
            <p:nvPr/>
          </p:nvSpPr>
          <p:spPr bwMode="auto">
            <a:xfrm>
              <a:off x="1042" y="83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50" name="Rectangle 26"/>
            <p:cNvSpPr>
              <a:spLocks noChangeArrowheads="1"/>
            </p:cNvSpPr>
            <p:nvPr/>
          </p:nvSpPr>
          <p:spPr bwMode="auto">
            <a:xfrm>
              <a:off x="1395" y="83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51" name="Rectangle 27"/>
            <p:cNvSpPr>
              <a:spLocks noChangeArrowheads="1"/>
            </p:cNvSpPr>
            <p:nvPr/>
          </p:nvSpPr>
          <p:spPr bwMode="auto">
            <a:xfrm>
              <a:off x="1749" y="83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52" name="Rectangle 28"/>
            <p:cNvSpPr>
              <a:spLocks noChangeArrowheads="1"/>
            </p:cNvSpPr>
            <p:nvPr/>
          </p:nvSpPr>
          <p:spPr bwMode="auto">
            <a:xfrm>
              <a:off x="2103" y="83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53" name="Rectangle 29"/>
            <p:cNvSpPr>
              <a:spLocks noChangeArrowheads="1"/>
            </p:cNvSpPr>
            <p:nvPr/>
          </p:nvSpPr>
          <p:spPr bwMode="auto">
            <a:xfrm>
              <a:off x="2457" y="83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54" name="Rectangle 30"/>
            <p:cNvSpPr>
              <a:spLocks noChangeArrowheads="1"/>
            </p:cNvSpPr>
            <p:nvPr/>
          </p:nvSpPr>
          <p:spPr bwMode="auto">
            <a:xfrm>
              <a:off x="2825" y="836"/>
              <a:ext cx="526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Tamanho</a:t>
              </a:r>
            </a:p>
          </p:txBody>
        </p:sp>
        <p:sp>
          <p:nvSpPr>
            <p:cNvPr id="155" name="Rectangle 31"/>
            <p:cNvSpPr>
              <a:spLocks noChangeArrowheads="1"/>
            </p:cNvSpPr>
            <p:nvPr/>
          </p:nvSpPr>
          <p:spPr bwMode="auto">
            <a:xfrm>
              <a:off x="3341" y="83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56" name="Rectangle 32"/>
            <p:cNvSpPr>
              <a:spLocks noChangeArrowheads="1"/>
            </p:cNvSpPr>
            <p:nvPr/>
          </p:nvSpPr>
          <p:spPr bwMode="auto">
            <a:xfrm>
              <a:off x="3529" y="836"/>
              <a:ext cx="351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: byte;</a:t>
              </a:r>
            </a:p>
          </p:txBody>
        </p:sp>
        <p:sp>
          <p:nvSpPr>
            <p:cNvPr id="157" name="Rectangle 33"/>
            <p:cNvSpPr>
              <a:spLocks noChangeArrowheads="1"/>
            </p:cNvSpPr>
            <p:nvPr/>
          </p:nvSpPr>
          <p:spPr bwMode="auto">
            <a:xfrm>
              <a:off x="3875" y="83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58" name="Rectangle 34"/>
            <p:cNvSpPr>
              <a:spLocks noChangeArrowheads="1"/>
            </p:cNvSpPr>
            <p:nvPr/>
          </p:nvSpPr>
          <p:spPr bwMode="auto">
            <a:xfrm>
              <a:off x="688" y="98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59" name="Rectangle 35"/>
            <p:cNvSpPr>
              <a:spLocks noChangeArrowheads="1"/>
            </p:cNvSpPr>
            <p:nvPr/>
          </p:nvSpPr>
          <p:spPr bwMode="auto">
            <a:xfrm>
              <a:off x="1042" y="98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60" name="Rectangle 36"/>
            <p:cNvSpPr>
              <a:spLocks noChangeArrowheads="1"/>
            </p:cNvSpPr>
            <p:nvPr/>
          </p:nvSpPr>
          <p:spPr bwMode="auto">
            <a:xfrm>
              <a:off x="1395" y="98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61" name="Rectangle 37"/>
            <p:cNvSpPr>
              <a:spLocks noChangeArrowheads="1"/>
            </p:cNvSpPr>
            <p:nvPr/>
          </p:nvSpPr>
          <p:spPr bwMode="auto">
            <a:xfrm>
              <a:off x="1749" y="98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62" name="Rectangle 38"/>
            <p:cNvSpPr>
              <a:spLocks noChangeArrowheads="1"/>
            </p:cNvSpPr>
            <p:nvPr/>
          </p:nvSpPr>
          <p:spPr bwMode="auto">
            <a:xfrm>
              <a:off x="2103" y="98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63" name="Rectangle 39"/>
            <p:cNvSpPr>
              <a:spLocks noChangeArrowheads="1"/>
            </p:cNvSpPr>
            <p:nvPr/>
          </p:nvSpPr>
          <p:spPr bwMode="auto">
            <a:xfrm>
              <a:off x="2457" y="98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64" name="Rectangle 40"/>
            <p:cNvSpPr>
              <a:spLocks noChangeArrowheads="1"/>
            </p:cNvSpPr>
            <p:nvPr/>
          </p:nvSpPr>
          <p:spPr bwMode="auto">
            <a:xfrm>
              <a:off x="2816" y="988"/>
              <a:ext cx="228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Info</a:t>
              </a:r>
            </a:p>
          </p:txBody>
        </p:sp>
        <p:sp>
          <p:nvSpPr>
            <p:cNvPr id="165" name="Rectangle 41"/>
            <p:cNvSpPr>
              <a:spLocks noChangeArrowheads="1"/>
            </p:cNvSpPr>
            <p:nvPr/>
          </p:nvSpPr>
          <p:spPr bwMode="auto">
            <a:xfrm>
              <a:off x="3040" y="98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66" name="Rectangle 42"/>
            <p:cNvSpPr>
              <a:spLocks noChangeArrowheads="1"/>
            </p:cNvSpPr>
            <p:nvPr/>
          </p:nvSpPr>
          <p:spPr bwMode="auto">
            <a:xfrm>
              <a:off x="3164" y="98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67" name="Rectangle 43"/>
            <p:cNvSpPr>
              <a:spLocks noChangeArrowheads="1"/>
            </p:cNvSpPr>
            <p:nvPr/>
          </p:nvSpPr>
          <p:spPr bwMode="auto">
            <a:xfrm>
              <a:off x="3531" y="988"/>
              <a:ext cx="458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: Dados;</a:t>
              </a:r>
            </a:p>
          </p:txBody>
        </p:sp>
        <p:sp>
          <p:nvSpPr>
            <p:cNvPr id="168" name="Rectangle 44"/>
            <p:cNvSpPr>
              <a:spLocks noChangeArrowheads="1"/>
            </p:cNvSpPr>
            <p:nvPr/>
          </p:nvSpPr>
          <p:spPr bwMode="auto">
            <a:xfrm>
              <a:off x="3982" y="98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69" name="Rectangle 45"/>
            <p:cNvSpPr>
              <a:spLocks noChangeArrowheads="1"/>
            </p:cNvSpPr>
            <p:nvPr/>
          </p:nvSpPr>
          <p:spPr bwMode="auto">
            <a:xfrm>
              <a:off x="688" y="114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70" name="Rectangle 46"/>
            <p:cNvSpPr>
              <a:spLocks noChangeArrowheads="1"/>
            </p:cNvSpPr>
            <p:nvPr/>
          </p:nvSpPr>
          <p:spPr bwMode="auto">
            <a:xfrm>
              <a:off x="1042" y="114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71" name="Rectangle 47"/>
            <p:cNvSpPr>
              <a:spLocks noChangeArrowheads="1"/>
            </p:cNvSpPr>
            <p:nvPr/>
          </p:nvSpPr>
          <p:spPr bwMode="auto">
            <a:xfrm>
              <a:off x="1395" y="114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72" name="Rectangle 48"/>
            <p:cNvSpPr>
              <a:spLocks noChangeArrowheads="1"/>
            </p:cNvSpPr>
            <p:nvPr/>
          </p:nvSpPr>
          <p:spPr bwMode="auto">
            <a:xfrm>
              <a:off x="1749" y="114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73" name="Rectangle 49"/>
            <p:cNvSpPr>
              <a:spLocks noChangeArrowheads="1"/>
            </p:cNvSpPr>
            <p:nvPr/>
          </p:nvSpPr>
          <p:spPr bwMode="auto">
            <a:xfrm>
              <a:off x="2103" y="114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74" name="Rectangle 50"/>
            <p:cNvSpPr>
              <a:spLocks noChangeArrowheads="1"/>
            </p:cNvSpPr>
            <p:nvPr/>
          </p:nvSpPr>
          <p:spPr bwMode="auto">
            <a:xfrm>
              <a:off x="2465" y="1140"/>
              <a:ext cx="291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FIM;</a:t>
              </a:r>
            </a:p>
          </p:txBody>
        </p:sp>
        <p:sp>
          <p:nvSpPr>
            <p:cNvPr id="175" name="Rectangle 51"/>
            <p:cNvSpPr>
              <a:spLocks noChangeArrowheads="1"/>
            </p:cNvSpPr>
            <p:nvPr/>
          </p:nvSpPr>
          <p:spPr bwMode="auto">
            <a:xfrm>
              <a:off x="2752" y="114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76" name="Rectangle 52"/>
            <p:cNvSpPr>
              <a:spLocks noChangeArrowheads="1"/>
            </p:cNvSpPr>
            <p:nvPr/>
          </p:nvSpPr>
          <p:spPr bwMode="auto">
            <a:xfrm>
              <a:off x="2810" y="114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77" name="Rectangle 53"/>
            <p:cNvSpPr>
              <a:spLocks noChangeArrowheads="1"/>
            </p:cNvSpPr>
            <p:nvPr/>
          </p:nvSpPr>
          <p:spPr bwMode="auto">
            <a:xfrm>
              <a:off x="3164" y="114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78" name="Rectangle 54"/>
            <p:cNvSpPr>
              <a:spLocks noChangeArrowheads="1"/>
            </p:cNvSpPr>
            <p:nvPr/>
          </p:nvSpPr>
          <p:spPr bwMode="auto">
            <a:xfrm>
              <a:off x="3518" y="114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79" name="Rectangle 55"/>
            <p:cNvSpPr>
              <a:spLocks noChangeArrowheads="1"/>
            </p:cNvSpPr>
            <p:nvPr/>
          </p:nvSpPr>
          <p:spPr bwMode="auto">
            <a:xfrm>
              <a:off x="3871" y="114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80" name="Rectangle 56"/>
            <p:cNvSpPr>
              <a:spLocks noChangeArrowheads="1"/>
            </p:cNvSpPr>
            <p:nvPr/>
          </p:nvSpPr>
          <p:spPr bwMode="auto">
            <a:xfrm>
              <a:off x="4225" y="114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81" name="Rectangle 57"/>
            <p:cNvSpPr>
              <a:spLocks noChangeArrowheads="1"/>
            </p:cNvSpPr>
            <p:nvPr/>
          </p:nvSpPr>
          <p:spPr bwMode="auto">
            <a:xfrm>
              <a:off x="4579" y="114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82" name="Rectangle 58"/>
            <p:cNvSpPr>
              <a:spLocks noChangeArrowheads="1"/>
            </p:cNvSpPr>
            <p:nvPr/>
          </p:nvSpPr>
          <p:spPr bwMode="auto">
            <a:xfrm>
              <a:off x="688" y="129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83" name="Rectangle 59"/>
            <p:cNvSpPr>
              <a:spLocks noChangeArrowheads="1"/>
            </p:cNvSpPr>
            <p:nvPr/>
          </p:nvSpPr>
          <p:spPr bwMode="auto">
            <a:xfrm>
              <a:off x="688" y="144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84" name="Rectangle 60"/>
            <p:cNvSpPr>
              <a:spLocks noChangeArrowheads="1"/>
            </p:cNvSpPr>
            <p:nvPr/>
          </p:nvSpPr>
          <p:spPr bwMode="auto">
            <a:xfrm>
              <a:off x="1095" y="1443"/>
              <a:ext cx="1535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 dirty="0">
                  <a:solidFill>
                    <a:srgbClr val="000000"/>
                  </a:solidFill>
                </a:rPr>
                <a:t>PROCEDIMENTO </a:t>
              </a:r>
              <a:r>
                <a:rPr lang="en-US" sz="1600" b="1" dirty="0" err="1">
                  <a:solidFill>
                    <a:srgbClr val="000000"/>
                  </a:solidFill>
                </a:rPr>
                <a:t>Recebe</a:t>
              </a:r>
              <a:r>
                <a:rPr lang="en-US" sz="1600" b="1" dirty="0">
                  <a:solidFill>
                    <a:srgbClr val="000000"/>
                  </a:solidFill>
                </a:rPr>
                <a:t>;</a:t>
              </a:r>
            </a:p>
          </p:txBody>
        </p:sp>
        <p:sp>
          <p:nvSpPr>
            <p:cNvPr id="185" name="Rectangle 61"/>
            <p:cNvSpPr>
              <a:spLocks noChangeArrowheads="1"/>
            </p:cNvSpPr>
            <p:nvPr/>
          </p:nvSpPr>
          <p:spPr bwMode="auto">
            <a:xfrm>
              <a:off x="2599" y="144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86" name="Rectangle 62"/>
            <p:cNvSpPr>
              <a:spLocks noChangeArrowheads="1"/>
            </p:cNvSpPr>
            <p:nvPr/>
          </p:nvSpPr>
          <p:spPr bwMode="auto">
            <a:xfrm>
              <a:off x="688" y="159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87" name="Rectangle 63"/>
            <p:cNvSpPr>
              <a:spLocks noChangeArrowheads="1"/>
            </p:cNvSpPr>
            <p:nvPr/>
          </p:nvSpPr>
          <p:spPr bwMode="auto">
            <a:xfrm>
              <a:off x="1051" y="1595"/>
              <a:ext cx="309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 dirty="0">
                  <a:solidFill>
                    <a:srgbClr val="000000"/>
                  </a:solidFill>
                </a:rPr>
                <a:t>VAR </a:t>
              </a:r>
            </a:p>
          </p:txBody>
        </p:sp>
        <p:sp>
          <p:nvSpPr>
            <p:cNvPr id="188" name="Rectangle 64"/>
            <p:cNvSpPr>
              <a:spLocks noChangeArrowheads="1"/>
            </p:cNvSpPr>
            <p:nvPr/>
          </p:nvSpPr>
          <p:spPr bwMode="auto">
            <a:xfrm>
              <a:off x="1355" y="159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89" name="Rectangle 65"/>
            <p:cNvSpPr>
              <a:spLocks noChangeArrowheads="1"/>
            </p:cNvSpPr>
            <p:nvPr/>
          </p:nvSpPr>
          <p:spPr bwMode="auto">
            <a:xfrm>
              <a:off x="1424" y="1595"/>
              <a:ext cx="844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Buffer : Dados;</a:t>
              </a:r>
            </a:p>
          </p:txBody>
        </p:sp>
        <p:sp>
          <p:nvSpPr>
            <p:cNvPr id="190" name="Rectangle 66"/>
            <p:cNvSpPr>
              <a:spLocks noChangeArrowheads="1"/>
            </p:cNvSpPr>
            <p:nvPr/>
          </p:nvSpPr>
          <p:spPr bwMode="auto">
            <a:xfrm>
              <a:off x="2252" y="159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91" name="Rectangle 67"/>
            <p:cNvSpPr>
              <a:spLocks noChangeArrowheads="1"/>
            </p:cNvSpPr>
            <p:nvPr/>
          </p:nvSpPr>
          <p:spPr bwMode="auto">
            <a:xfrm>
              <a:off x="688" y="1747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92" name="Rectangle 68"/>
            <p:cNvSpPr>
              <a:spLocks noChangeArrowheads="1"/>
            </p:cNvSpPr>
            <p:nvPr/>
          </p:nvSpPr>
          <p:spPr bwMode="auto">
            <a:xfrm>
              <a:off x="1042" y="1747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93" name="Rectangle 69"/>
            <p:cNvSpPr>
              <a:spLocks noChangeArrowheads="1"/>
            </p:cNvSpPr>
            <p:nvPr/>
          </p:nvSpPr>
          <p:spPr bwMode="auto">
            <a:xfrm>
              <a:off x="1424" y="1747"/>
              <a:ext cx="851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Qrev : Quadro;</a:t>
              </a:r>
            </a:p>
          </p:txBody>
        </p:sp>
        <p:sp>
          <p:nvSpPr>
            <p:cNvPr id="194" name="Rectangle 70"/>
            <p:cNvSpPr>
              <a:spLocks noChangeArrowheads="1"/>
            </p:cNvSpPr>
            <p:nvPr/>
          </p:nvSpPr>
          <p:spPr bwMode="auto">
            <a:xfrm>
              <a:off x="2259" y="1747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95" name="Rectangle 71"/>
            <p:cNvSpPr>
              <a:spLocks noChangeArrowheads="1"/>
            </p:cNvSpPr>
            <p:nvPr/>
          </p:nvSpPr>
          <p:spPr bwMode="auto">
            <a:xfrm>
              <a:off x="688" y="1899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96" name="Rectangle 72"/>
            <p:cNvSpPr>
              <a:spLocks noChangeArrowheads="1"/>
            </p:cNvSpPr>
            <p:nvPr/>
          </p:nvSpPr>
          <p:spPr bwMode="auto">
            <a:xfrm>
              <a:off x="1042" y="1899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97" name="Rectangle 73"/>
            <p:cNvSpPr>
              <a:spLocks noChangeArrowheads="1"/>
            </p:cNvSpPr>
            <p:nvPr/>
          </p:nvSpPr>
          <p:spPr bwMode="auto">
            <a:xfrm>
              <a:off x="2178" y="1899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98" name="Rectangle 74"/>
            <p:cNvSpPr>
              <a:spLocks noChangeArrowheads="1"/>
            </p:cNvSpPr>
            <p:nvPr/>
          </p:nvSpPr>
          <p:spPr bwMode="auto">
            <a:xfrm>
              <a:off x="2879" y="1899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99" name="Rectangle 75"/>
            <p:cNvSpPr>
              <a:spLocks noChangeArrowheads="1"/>
            </p:cNvSpPr>
            <p:nvPr/>
          </p:nvSpPr>
          <p:spPr bwMode="auto">
            <a:xfrm>
              <a:off x="688" y="2051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200" name="Rectangle 76"/>
            <p:cNvSpPr>
              <a:spLocks noChangeArrowheads="1"/>
            </p:cNvSpPr>
            <p:nvPr/>
          </p:nvSpPr>
          <p:spPr bwMode="auto">
            <a:xfrm>
              <a:off x="1054" y="2051"/>
              <a:ext cx="433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INICIO</a:t>
              </a:r>
            </a:p>
          </p:txBody>
        </p:sp>
        <p:sp>
          <p:nvSpPr>
            <p:cNvPr id="201" name="Rectangle 77"/>
            <p:cNvSpPr>
              <a:spLocks noChangeArrowheads="1"/>
            </p:cNvSpPr>
            <p:nvPr/>
          </p:nvSpPr>
          <p:spPr bwMode="auto">
            <a:xfrm>
              <a:off x="1481" y="2051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202" name="Rectangle 78"/>
            <p:cNvSpPr>
              <a:spLocks noChangeArrowheads="1"/>
            </p:cNvSpPr>
            <p:nvPr/>
          </p:nvSpPr>
          <p:spPr bwMode="auto">
            <a:xfrm>
              <a:off x="688" y="220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203" name="Rectangle 79"/>
            <p:cNvSpPr>
              <a:spLocks noChangeArrowheads="1"/>
            </p:cNvSpPr>
            <p:nvPr/>
          </p:nvSpPr>
          <p:spPr bwMode="auto">
            <a:xfrm>
              <a:off x="1042" y="220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204" name="Rectangle 80"/>
            <p:cNvSpPr>
              <a:spLocks noChangeArrowheads="1"/>
            </p:cNvSpPr>
            <p:nvPr/>
          </p:nvSpPr>
          <p:spPr bwMode="auto">
            <a:xfrm>
              <a:off x="1484" y="2203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05" name="Rectangle 81"/>
            <p:cNvSpPr>
              <a:spLocks noChangeArrowheads="1"/>
            </p:cNvSpPr>
            <p:nvPr/>
          </p:nvSpPr>
          <p:spPr bwMode="auto">
            <a:xfrm>
              <a:off x="1498" y="2203"/>
              <a:ext cx="1877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 dirty="0" err="1">
                  <a:solidFill>
                    <a:srgbClr val="000000"/>
                  </a:solidFill>
                </a:rPr>
                <a:t>RecebeQuadro</a:t>
              </a:r>
              <a:r>
                <a:rPr lang="en-US" sz="1600" b="1" dirty="0">
                  <a:solidFill>
                    <a:srgbClr val="000000"/>
                  </a:solidFill>
                </a:rPr>
                <a:t> (</a:t>
              </a:r>
              <a:r>
                <a:rPr lang="en-US" sz="1600" b="1" dirty="0" err="1">
                  <a:solidFill>
                    <a:srgbClr val="000000"/>
                  </a:solidFill>
                </a:rPr>
                <a:t>Qrec</a:t>
              </a:r>
              <a:r>
                <a:rPr lang="en-US" sz="1600" b="1" dirty="0">
                  <a:solidFill>
                    <a:srgbClr val="000000"/>
                  </a:solidFill>
                </a:rPr>
                <a:t>);                    </a:t>
              </a:r>
            </a:p>
          </p:txBody>
        </p:sp>
        <p:sp>
          <p:nvSpPr>
            <p:cNvPr id="206" name="Rectangle 82"/>
            <p:cNvSpPr>
              <a:spLocks noChangeArrowheads="1"/>
            </p:cNvSpPr>
            <p:nvPr/>
          </p:nvSpPr>
          <p:spPr bwMode="auto">
            <a:xfrm>
              <a:off x="2858" y="220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207" name="Rectangle 83"/>
            <p:cNvSpPr>
              <a:spLocks noChangeArrowheads="1"/>
            </p:cNvSpPr>
            <p:nvPr/>
          </p:nvSpPr>
          <p:spPr bwMode="auto">
            <a:xfrm>
              <a:off x="688" y="235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208" name="Rectangle 84"/>
            <p:cNvSpPr>
              <a:spLocks noChangeArrowheads="1"/>
            </p:cNvSpPr>
            <p:nvPr/>
          </p:nvSpPr>
          <p:spPr bwMode="auto">
            <a:xfrm>
              <a:off x="1042" y="235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209" name="Rectangle 85"/>
            <p:cNvSpPr>
              <a:spLocks noChangeArrowheads="1"/>
            </p:cNvSpPr>
            <p:nvPr/>
          </p:nvSpPr>
          <p:spPr bwMode="auto">
            <a:xfrm>
              <a:off x="1469" y="2355"/>
              <a:ext cx="1460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Buffer := Qrev.Info;           </a:t>
              </a:r>
            </a:p>
          </p:txBody>
        </p:sp>
        <p:sp>
          <p:nvSpPr>
            <p:cNvPr id="210" name="Rectangle 86"/>
            <p:cNvSpPr>
              <a:spLocks noChangeArrowheads="1"/>
            </p:cNvSpPr>
            <p:nvPr/>
          </p:nvSpPr>
          <p:spPr bwMode="auto">
            <a:xfrm>
              <a:off x="2922" y="235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211" name="Rectangle 87"/>
            <p:cNvSpPr>
              <a:spLocks noChangeArrowheads="1"/>
            </p:cNvSpPr>
            <p:nvPr/>
          </p:nvSpPr>
          <p:spPr bwMode="auto">
            <a:xfrm>
              <a:off x="1482" y="2506"/>
              <a:ext cx="1390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Pra_Cima (Buffer);          </a:t>
              </a:r>
            </a:p>
          </p:txBody>
        </p:sp>
        <p:sp>
          <p:nvSpPr>
            <p:cNvPr id="212" name="Rectangle 88"/>
            <p:cNvSpPr>
              <a:spLocks noChangeArrowheads="1"/>
            </p:cNvSpPr>
            <p:nvPr/>
          </p:nvSpPr>
          <p:spPr bwMode="auto">
            <a:xfrm>
              <a:off x="2869" y="250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213" name="Rectangle 89"/>
            <p:cNvSpPr>
              <a:spLocks noChangeArrowheads="1"/>
            </p:cNvSpPr>
            <p:nvPr/>
          </p:nvSpPr>
          <p:spPr bwMode="auto">
            <a:xfrm>
              <a:off x="1395" y="265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214" name="Rectangle 90"/>
            <p:cNvSpPr>
              <a:spLocks noChangeArrowheads="1"/>
            </p:cNvSpPr>
            <p:nvPr/>
          </p:nvSpPr>
          <p:spPr bwMode="auto">
            <a:xfrm>
              <a:off x="1978" y="2658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15" name="Rectangle 91"/>
            <p:cNvSpPr>
              <a:spLocks noChangeArrowheads="1"/>
            </p:cNvSpPr>
            <p:nvPr/>
          </p:nvSpPr>
          <p:spPr bwMode="auto">
            <a:xfrm>
              <a:off x="2188" y="265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216" name="Rectangle 92"/>
            <p:cNvSpPr>
              <a:spLocks noChangeArrowheads="1"/>
            </p:cNvSpPr>
            <p:nvPr/>
          </p:nvSpPr>
          <p:spPr bwMode="auto">
            <a:xfrm>
              <a:off x="688" y="281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217" name="Rectangle 93"/>
            <p:cNvSpPr>
              <a:spLocks noChangeArrowheads="1"/>
            </p:cNvSpPr>
            <p:nvPr/>
          </p:nvSpPr>
          <p:spPr bwMode="auto">
            <a:xfrm>
              <a:off x="1042" y="281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218" name="Rectangle 94"/>
            <p:cNvSpPr>
              <a:spLocks noChangeArrowheads="1"/>
            </p:cNvSpPr>
            <p:nvPr/>
          </p:nvSpPr>
          <p:spPr bwMode="auto">
            <a:xfrm>
              <a:off x="1395" y="281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219" name="Rectangle 95"/>
            <p:cNvSpPr>
              <a:spLocks noChangeArrowheads="1"/>
            </p:cNvSpPr>
            <p:nvPr/>
          </p:nvSpPr>
          <p:spPr bwMode="auto">
            <a:xfrm>
              <a:off x="1749" y="281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220" name="Rectangle 96"/>
            <p:cNvSpPr>
              <a:spLocks noChangeArrowheads="1"/>
            </p:cNvSpPr>
            <p:nvPr/>
          </p:nvSpPr>
          <p:spPr bwMode="auto">
            <a:xfrm>
              <a:off x="2700" y="2810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21" name="Rectangle 97"/>
            <p:cNvSpPr>
              <a:spLocks noChangeArrowheads="1"/>
            </p:cNvSpPr>
            <p:nvPr/>
          </p:nvSpPr>
          <p:spPr bwMode="auto">
            <a:xfrm>
              <a:off x="3237" y="281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222" name="Rectangle 98"/>
            <p:cNvSpPr>
              <a:spLocks noChangeArrowheads="1"/>
            </p:cNvSpPr>
            <p:nvPr/>
          </p:nvSpPr>
          <p:spPr bwMode="auto">
            <a:xfrm>
              <a:off x="2585" y="2962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23" name="Rectangle 99"/>
            <p:cNvSpPr>
              <a:spLocks noChangeArrowheads="1"/>
            </p:cNvSpPr>
            <p:nvPr/>
          </p:nvSpPr>
          <p:spPr bwMode="auto">
            <a:xfrm>
              <a:off x="3161" y="2962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24" name="Rectangle 100"/>
            <p:cNvSpPr>
              <a:spLocks noChangeArrowheads="1"/>
            </p:cNvSpPr>
            <p:nvPr/>
          </p:nvSpPr>
          <p:spPr bwMode="auto">
            <a:xfrm>
              <a:off x="3378" y="2962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25" name="Rectangle 101"/>
            <p:cNvSpPr>
              <a:spLocks noChangeArrowheads="1"/>
            </p:cNvSpPr>
            <p:nvPr/>
          </p:nvSpPr>
          <p:spPr bwMode="auto">
            <a:xfrm>
              <a:off x="3453" y="2962"/>
              <a:ext cx="43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;</a:t>
              </a:r>
            </a:p>
          </p:txBody>
        </p:sp>
        <p:sp>
          <p:nvSpPr>
            <p:cNvPr id="226" name="Rectangle 102"/>
            <p:cNvSpPr>
              <a:spLocks noChangeArrowheads="1"/>
            </p:cNvSpPr>
            <p:nvPr/>
          </p:nvSpPr>
          <p:spPr bwMode="auto">
            <a:xfrm>
              <a:off x="3497" y="296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227" name="Rectangle 103"/>
            <p:cNvSpPr>
              <a:spLocks noChangeArrowheads="1"/>
            </p:cNvSpPr>
            <p:nvPr/>
          </p:nvSpPr>
          <p:spPr bwMode="auto">
            <a:xfrm>
              <a:off x="3530" y="296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228" name="Rectangle 104"/>
            <p:cNvSpPr>
              <a:spLocks noChangeArrowheads="1"/>
            </p:cNvSpPr>
            <p:nvPr/>
          </p:nvSpPr>
          <p:spPr bwMode="auto">
            <a:xfrm>
              <a:off x="2367" y="3114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29" name="Rectangle 105"/>
            <p:cNvSpPr>
              <a:spLocks noChangeArrowheads="1"/>
            </p:cNvSpPr>
            <p:nvPr/>
          </p:nvSpPr>
          <p:spPr bwMode="auto">
            <a:xfrm>
              <a:off x="2604" y="311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230" name="Rectangle 106"/>
            <p:cNvSpPr>
              <a:spLocks noChangeArrowheads="1"/>
            </p:cNvSpPr>
            <p:nvPr/>
          </p:nvSpPr>
          <p:spPr bwMode="auto">
            <a:xfrm>
              <a:off x="2730" y="3266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31" name="Rectangle 107"/>
            <p:cNvSpPr>
              <a:spLocks noChangeArrowheads="1"/>
            </p:cNvSpPr>
            <p:nvPr/>
          </p:nvSpPr>
          <p:spPr bwMode="auto">
            <a:xfrm>
              <a:off x="3328" y="3266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32" name="Rectangle 108"/>
            <p:cNvSpPr>
              <a:spLocks noChangeArrowheads="1"/>
            </p:cNvSpPr>
            <p:nvPr/>
          </p:nvSpPr>
          <p:spPr bwMode="auto">
            <a:xfrm>
              <a:off x="3450" y="3266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33" name="Rectangle 109"/>
            <p:cNvSpPr>
              <a:spLocks noChangeArrowheads="1"/>
            </p:cNvSpPr>
            <p:nvPr/>
          </p:nvSpPr>
          <p:spPr bwMode="auto">
            <a:xfrm>
              <a:off x="3533" y="326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234" name="Rectangle 110"/>
            <p:cNvSpPr>
              <a:spLocks noChangeArrowheads="1"/>
            </p:cNvSpPr>
            <p:nvPr/>
          </p:nvSpPr>
          <p:spPr bwMode="auto">
            <a:xfrm>
              <a:off x="688" y="341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235" name="Rectangle 111"/>
            <p:cNvSpPr>
              <a:spLocks noChangeArrowheads="1"/>
            </p:cNvSpPr>
            <p:nvPr/>
          </p:nvSpPr>
          <p:spPr bwMode="auto">
            <a:xfrm>
              <a:off x="1042" y="341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236" name="Rectangle 112"/>
            <p:cNvSpPr>
              <a:spLocks noChangeArrowheads="1"/>
            </p:cNvSpPr>
            <p:nvPr/>
          </p:nvSpPr>
          <p:spPr bwMode="auto">
            <a:xfrm>
              <a:off x="1395" y="341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237" name="Rectangle 113"/>
            <p:cNvSpPr>
              <a:spLocks noChangeArrowheads="1"/>
            </p:cNvSpPr>
            <p:nvPr/>
          </p:nvSpPr>
          <p:spPr bwMode="auto">
            <a:xfrm>
              <a:off x="1880" y="3418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38" name="Rectangle 114"/>
            <p:cNvSpPr>
              <a:spLocks noChangeArrowheads="1"/>
            </p:cNvSpPr>
            <p:nvPr/>
          </p:nvSpPr>
          <p:spPr bwMode="auto">
            <a:xfrm>
              <a:off x="2001" y="341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239" name="Rectangle 115"/>
            <p:cNvSpPr>
              <a:spLocks noChangeArrowheads="1"/>
            </p:cNvSpPr>
            <p:nvPr/>
          </p:nvSpPr>
          <p:spPr bwMode="auto">
            <a:xfrm>
              <a:off x="688" y="357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240" name="Rectangle 116"/>
            <p:cNvSpPr>
              <a:spLocks noChangeArrowheads="1"/>
            </p:cNvSpPr>
            <p:nvPr/>
          </p:nvSpPr>
          <p:spPr bwMode="auto">
            <a:xfrm>
              <a:off x="1042" y="357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241" name="Rectangle 117"/>
            <p:cNvSpPr>
              <a:spLocks noChangeArrowheads="1"/>
            </p:cNvSpPr>
            <p:nvPr/>
          </p:nvSpPr>
          <p:spPr bwMode="auto">
            <a:xfrm>
              <a:off x="1974" y="3570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42" name="Rectangle 118"/>
            <p:cNvSpPr>
              <a:spLocks noChangeArrowheads="1"/>
            </p:cNvSpPr>
            <p:nvPr/>
          </p:nvSpPr>
          <p:spPr bwMode="auto">
            <a:xfrm>
              <a:off x="2491" y="357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243" name="Rectangle 119"/>
            <p:cNvSpPr>
              <a:spLocks noChangeArrowheads="1"/>
            </p:cNvSpPr>
            <p:nvPr/>
          </p:nvSpPr>
          <p:spPr bwMode="auto">
            <a:xfrm>
              <a:off x="1935" y="3721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44" name="Rectangle 120"/>
            <p:cNvSpPr>
              <a:spLocks noChangeArrowheads="1"/>
            </p:cNvSpPr>
            <p:nvPr/>
          </p:nvSpPr>
          <p:spPr bwMode="auto">
            <a:xfrm>
              <a:off x="2419" y="3721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245" name="Rectangle 121"/>
            <p:cNvSpPr>
              <a:spLocks noChangeArrowheads="1"/>
            </p:cNvSpPr>
            <p:nvPr/>
          </p:nvSpPr>
          <p:spPr bwMode="auto">
            <a:xfrm>
              <a:off x="688" y="387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246" name="Rectangle 122"/>
            <p:cNvSpPr>
              <a:spLocks noChangeArrowheads="1"/>
            </p:cNvSpPr>
            <p:nvPr/>
          </p:nvSpPr>
          <p:spPr bwMode="auto">
            <a:xfrm>
              <a:off x="1050" y="3385"/>
              <a:ext cx="291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 dirty="0">
                  <a:solidFill>
                    <a:srgbClr val="000000"/>
                  </a:solidFill>
                </a:rPr>
                <a:t>FIM;</a:t>
              </a:r>
            </a:p>
          </p:txBody>
        </p:sp>
        <p:sp>
          <p:nvSpPr>
            <p:cNvPr id="247" name="Rectangle 123"/>
            <p:cNvSpPr>
              <a:spLocks noChangeArrowheads="1"/>
            </p:cNvSpPr>
            <p:nvPr/>
          </p:nvSpPr>
          <p:spPr bwMode="auto">
            <a:xfrm>
              <a:off x="1337" y="387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86862332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Text Box 1"/>
          <p:cNvSpPr txBox="1">
            <a:spLocks noChangeArrowheads="1"/>
          </p:cNvSpPr>
          <p:nvPr/>
        </p:nvSpPr>
        <p:spPr bwMode="auto">
          <a:xfrm>
            <a:off x="730250" y="3414713"/>
            <a:ext cx="1135063" cy="3365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FF0000"/>
                </a:solidFill>
                <a:latin typeface="Comic Sans MS" pitchFamily="66" charset="0"/>
              </a:rPr>
              <a:t>mensagem</a:t>
            </a:r>
          </a:p>
        </p:txBody>
      </p:sp>
      <p:sp>
        <p:nvSpPr>
          <p:cNvPr id="53250" name="Text Box 2"/>
          <p:cNvSpPr txBox="1">
            <a:spLocks noChangeArrowheads="1"/>
          </p:cNvSpPr>
          <p:nvPr/>
        </p:nvSpPr>
        <p:spPr bwMode="auto">
          <a:xfrm>
            <a:off x="481013" y="3689350"/>
            <a:ext cx="1076325" cy="3365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FF0000"/>
                </a:solidFill>
                <a:latin typeface="Comic Sans MS" pitchFamily="66" charset="0"/>
              </a:rPr>
              <a:t>segmento</a:t>
            </a:r>
          </a:p>
        </p:txBody>
      </p:sp>
      <p:sp>
        <p:nvSpPr>
          <p:cNvPr id="53251" name="Text Box 3"/>
          <p:cNvSpPr txBox="1">
            <a:spLocks noChangeArrowheads="1"/>
          </p:cNvSpPr>
          <p:nvPr/>
        </p:nvSpPr>
        <p:spPr bwMode="auto">
          <a:xfrm>
            <a:off x="177800" y="4002088"/>
            <a:ext cx="1173163" cy="3365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FF0000"/>
                </a:solidFill>
                <a:latin typeface="Comic Sans MS" pitchFamily="66" charset="0"/>
              </a:rPr>
              <a:t>datagrama</a:t>
            </a:r>
          </a:p>
        </p:txBody>
      </p:sp>
      <p:sp>
        <p:nvSpPr>
          <p:cNvPr id="53252" name="Text Box 4"/>
          <p:cNvSpPr txBox="1">
            <a:spLocks noChangeArrowheads="1"/>
          </p:cNvSpPr>
          <p:nvPr/>
        </p:nvSpPr>
        <p:spPr bwMode="auto">
          <a:xfrm>
            <a:off x="168275" y="4335463"/>
            <a:ext cx="817563" cy="3365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FF0000"/>
                </a:solidFill>
                <a:latin typeface="Comic Sans MS" pitchFamily="66" charset="0"/>
              </a:rPr>
              <a:t>quadro</a:t>
            </a:r>
          </a:p>
        </p:txBody>
      </p:sp>
      <p:sp>
        <p:nvSpPr>
          <p:cNvPr id="53253" name="Text Box 5"/>
          <p:cNvSpPr txBox="1">
            <a:spLocks noChangeArrowheads="1"/>
          </p:cNvSpPr>
          <p:nvPr/>
        </p:nvSpPr>
        <p:spPr bwMode="auto">
          <a:xfrm>
            <a:off x="2584450" y="2928938"/>
            <a:ext cx="1138238" cy="460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400">
                <a:solidFill>
                  <a:srgbClr val="3333CC"/>
                </a:solidFill>
                <a:latin typeface="Comic Sans MS" pitchFamily="66" charset="0"/>
              </a:rPr>
              <a:t>origem</a:t>
            </a:r>
          </a:p>
        </p:txBody>
      </p:sp>
      <p:graphicFrame>
        <p:nvGraphicFramePr>
          <p:cNvPr id="53254" name="Object 6"/>
          <p:cNvGraphicFramePr>
            <a:graphicFrameLocks noChangeAspect="1"/>
          </p:cNvGraphicFramePr>
          <p:nvPr/>
        </p:nvGraphicFramePr>
        <p:xfrm>
          <a:off x="4068763" y="3919538"/>
          <a:ext cx="646112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4" r:id="rId4" imgW="18192600" imgH="14963760" progId="">
                  <p:embed/>
                </p:oleObj>
              </mc:Choice>
              <mc:Fallback>
                <p:oleObj r:id="rId4" imgW="18192600" imgH="1496376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68763" y="3919538"/>
                        <a:ext cx="646112" cy="533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3255" name="AutoShape 7"/>
          <p:cNvSpPr>
            <a:spLocks noChangeArrowheads="1"/>
          </p:cNvSpPr>
          <p:nvPr/>
        </p:nvSpPr>
        <p:spPr bwMode="auto">
          <a:xfrm>
            <a:off x="3838575" y="3371850"/>
            <a:ext cx="360363" cy="1577975"/>
          </a:xfrm>
          <a:custGeom>
            <a:avLst/>
            <a:gdLst>
              <a:gd name="T0" fmla="*/ 462689853 w 267"/>
              <a:gd name="T1" fmla="*/ 824929666 h 1186"/>
              <a:gd name="T2" fmla="*/ 0 w 267"/>
              <a:gd name="T3" fmla="*/ 0 h 1186"/>
              <a:gd name="T4" fmla="*/ 0 w 267"/>
              <a:gd name="T5" fmla="*/ 2099498199 h 1186"/>
              <a:gd name="T6" fmla="*/ 486371225 w 267"/>
              <a:gd name="T7" fmla="*/ 1154192774 h 1186"/>
              <a:gd name="T8" fmla="*/ 462689853 w 267"/>
              <a:gd name="T9" fmla="*/ 824929666 h 1186"/>
              <a:gd name="T10" fmla="*/ 0 w 267"/>
              <a:gd name="T11" fmla="*/ 0 h 1186"/>
              <a:gd name="T12" fmla="*/ 267 w 267"/>
              <a:gd name="T13" fmla="*/ 1186 h 11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T10" t="T11" r="T12" b="T13"/>
            <a:pathLst>
              <a:path w="267" h="1186">
                <a:moveTo>
                  <a:pt x="254" y="466"/>
                </a:moveTo>
                <a:lnTo>
                  <a:pt x="0" y="0"/>
                </a:lnTo>
                <a:lnTo>
                  <a:pt x="0" y="1186"/>
                </a:lnTo>
                <a:lnTo>
                  <a:pt x="267" y="652"/>
                </a:lnTo>
                <a:lnTo>
                  <a:pt x="254" y="466"/>
                </a:lnTo>
                <a:close/>
              </a:path>
            </a:pathLst>
          </a:custGeom>
          <a:gradFill rotWithShape="0">
            <a:gsLst>
              <a:gs pos="0">
                <a:srgbClr val="FFFFFF"/>
              </a:gs>
              <a:gs pos="100000">
                <a:srgbClr val="3333CC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53256" name="Rectangle 8"/>
          <p:cNvSpPr>
            <a:spLocks noChangeArrowheads="1"/>
          </p:cNvSpPr>
          <p:nvPr/>
        </p:nvSpPr>
        <p:spPr bwMode="auto">
          <a:xfrm>
            <a:off x="2614613" y="3378200"/>
            <a:ext cx="1296987" cy="1546225"/>
          </a:xfrm>
          <a:prstGeom prst="rect">
            <a:avLst/>
          </a:prstGeom>
          <a:solidFill>
            <a:srgbClr val="3333CC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53257" name="Rectangle 9"/>
          <p:cNvSpPr>
            <a:spLocks noChangeArrowheads="1"/>
          </p:cNvSpPr>
          <p:nvPr/>
        </p:nvSpPr>
        <p:spPr bwMode="auto">
          <a:xfrm>
            <a:off x="2566988" y="3449638"/>
            <a:ext cx="1273175" cy="1536700"/>
          </a:xfrm>
          <a:prstGeom prst="rect">
            <a:avLst/>
          </a:prstGeom>
          <a:solidFill>
            <a:srgbClr val="FFFFFF"/>
          </a:solidFill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53258" name="Line 10"/>
          <p:cNvSpPr>
            <a:spLocks noChangeShapeType="1"/>
          </p:cNvSpPr>
          <p:nvPr/>
        </p:nvSpPr>
        <p:spPr bwMode="auto">
          <a:xfrm>
            <a:off x="2566988" y="3767138"/>
            <a:ext cx="1263650" cy="3175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53259" name="Text Box 11"/>
          <p:cNvSpPr txBox="1">
            <a:spLocks noChangeArrowheads="1"/>
          </p:cNvSpPr>
          <p:nvPr/>
        </p:nvSpPr>
        <p:spPr bwMode="auto">
          <a:xfrm>
            <a:off x="2524125" y="3416300"/>
            <a:ext cx="1408113" cy="16017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800">
                <a:solidFill>
                  <a:srgbClr val="000000"/>
                </a:solidFill>
                <a:latin typeface="Comic Sans MS" pitchFamily="66" charset="0"/>
              </a:rPr>
              <a:t>Aplicação</a:t>
            </a:r>
          </a:p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>
              <a:solidFill>
                <a:srgbClr val="000000"/>
              </a:solidFill>
              <a:latin typeface="Comic Sans MS" pitchFamily="66" charset="0"/>
            </a:endParaRPr>
          </a:p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>
              <a:solidFill>
                <a:srgbClr val="000000"/>
              </a:solidFill>
              <a:latin typeface="Comic Sans MS" pitchFamily="66" charset="0"/>
            </a:endParaRPr>
          </a:p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800">
                <a:solidFill>
                  <a:srgbClr val="000000"/>
                </a:solidFill>
                <a:latin typeface="Comic Sans MS" pitchFamily="66" charset="0"/>
              </a:rPr>
              <a:t>enlace</a:t>
            </a:r>
          </a:p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800">
                <a:solidFill>
                  <a:srgbClr val="000000"/>
                </a:solidFill>
                <a:latin typeface="Comic Sans MS" pitchFamily="66" charset="0"/>
              </a:rPr>
              <a:t>física</a:t>
            </a:r>
          </a:p>
        </p:txBody>
      </p:sp>
      <p:sp>
        <p:nvSpPr>
          <p:cNvPr id="53260" name="Line 12"/>
          <p:cNvSpPr>
            <a:spLocks noChangeShapeType="1"/>
          </p:cNvSpPr>
          <p:nvPr/>
        </p:nvSpPr>
        <p:spPr bwMode="auto">
          <a:xfrm>
            <a:off x="2574925" y="4087813"/>
            <a:ext cx="1263650" cy="3175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53261" name="Line 13"/>
          <p:cNvSpPr>
            <a:spLocks noChangeShapeType="1"/>
          </p:cNvSpPr>
          <p:nvPr/>
        </p:nvSpPr>
        <p:spPr bwMode="auto">
          <a:xfrm>
            <a:off x="2579688" y="4368800"/>
            <a:ext cx="1263650" cy="3175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53262" name="Line 14"/>
          <p:cNvSpPr>
            <a:spLocks noChangeShapeType="1"/>
          </p:cNvSpPr>
          <p:nvPr/>
        </p:nvSpPr>
        <p:spPr bwMode="auto">
          <a:xfrm>
            <a:off x="2579688" y="4645025"/>
            <a:ext cx="1263650" cy="3175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grpSp>
        <p:nvGrpSpPr>
          <p:cNvPr id="53263" name="Group 15"/>
          <p:cNvGrpSpPr>
            <a:grpSpLocks/>
          </p:cNvGrpSpPr>
          <p:nvPr/>
        </p:nvGrpSpPr>
        <p:grpSpPr bwMode="auto">
          <a:xfrm>
            <a:off x="1011238" y="4359275"/>
            <a:ext cx="1477962" cy="301625"/>
            <a:chOff x="637" y="2746"/>
            <a:chExt cx="931" cy="190"/>
          </a:xfrm>
        </p:grpSpPr>
        <p:sp>
          <p:nvSpPr>
            <p:cNvPr id="53264" name="Rectangle 16"/>
            <p:cNvSpPr>
              <a:spLocks noChangeArrowheads="1"/>
            </p:cNvSpPr>
            <p:nvPr/>
          </p:nvSpPr>
          <p:spPr bwMode="auto">
            <a:xfrm>
              <a:off x="650" y="2763"/>
              <a:ext cx="840" cy="162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3265" name="Rectangle 17"/>
            <p:cNvSpPr>
              <a:spLocks noChangeArrowheads="1"/>
            </p:cNvSpPr>
            <p:nvPr/>
          </p:nvSpPr>
          <p:spPr bwMode="auto">
            <a:xfrm>
              <a:off x="1011" y="2746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t</a:t>
              </a:r>
            </a:p>
          </p:txBody>
        </p:sp>
        <p:sp>
          <p:nvSpPr>
            <p:cNvPr id="53266" name="Rectangle 18"/>
            <p:cNvSpPr>
              <a:spLocks noChangeArrowheads="1"/>
            </p:cNvSpPr>
            <p:nvPr/>
          </p:nvSpPr>
          <p:spPr bwMode="auto">
            <a:xfrm>
              <a:off x="825" y="2746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n</a:t>
              </a:r>
            </a:p>
          </p:txBody>
        </p:sp>
        <p:sp>
          <p:nvSpPr>
            <p:cNvPr id="53267" name="Rectangle 19"/>
            <p:cNvSpPr>
              <a:spLocks noChangeArrowheads="1"/>
            </p:cNvSpPr>
            <p:nvPr/>
          </p:nvSpPr>
          <p:spPr bwMode="auto">
            <a:xfrm>
              <a:off x="637" y="2746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l</a:t>
              </a:r>
            </a:p>
          </p:txBody>
        </p:sp>
        <p:sp>
          <p:nvSpPr>
            <p:cNvPr id="53268" name="Rectangle 20"/>
            <p:cNvSpPr>
              <a:spLocks noChangeArrowheads="1"/>
            </p:cNvSpPr>
            <p:nvPr/>
          </p:nvSpPr>
          <p:spPr bwMode="auto">
            <a:xfrm>
              <a:off x="1141" y="2747"/>
              <a:ext cx="428" cy="19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M</a:t>
              </a:r>
            </a:p>
          </p:txBody>
        </p:sp>
        <p:sp>
          <p:nvSpPr>
            <p:cNvPr id="53269" name="Line 21"/>
            <p:cNvSpPr>
              <a:spLocks noChangeShapeType="1"/>
            </p:cNvSpPr>
            <p:nvPr/>
          </p:nvSpPr>
          <p:spPr bwMode="auto">
            <a:xfrm>
              <a:off x="815" y="2763"/>
              <a:ext cx="1" cy="162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53270" name="Line 22"/>
            <p:cNvSpPr>
              <a:spLocks noChangeShapeType="1"/>
            </p:cNvSpPr>
            <p:nvPr/>
          </p:nvSpPr>
          <p:spPr bwMode="auto">
            <a:xfrm>
              <a:off x="995" y="2769"/>
              <a:ext cx="1" cy="154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53271" name="Line 23"/>
            <p:cNvSpPr>
              <a:spLocks noChangeShapeType="1"/>
            </p:cNvSpPr>
            <p:nvPr/>
          </p:nvSpPr>
          <p:spPr bwMode="auto">
            <a:xfrm>
              <a:off x="1187" y="2766"/>
              <a:ext cx="1" cy="15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53272" name="Group 24"/>
          <p:cNvGrpSpPr>
            <a:grpSpLocks/>
          </p:cNvGrpSpPr>
          <p:nvPr/>
        </p:nvGrpSpPr>
        <p:grpSpPr bwMode="auto">
          <a:xfrm>
            <a:off x="1279525" y="4060825"/>
            <a:ext cx="1206500" cy="301625"/>
            <a:chOff x="806" y="2558"/>
            <a:chExt cx="760" cy="190"/>
          </a:xfrm>
        </p:grpSpPr>
        <p:sp>
          <p:nvSpPr>
            <p:cNvPr id="53273" name="Rectangle 25"/>
            <p:cNvSpPr>
              <a:spLocks noChangeArrowheads="1"/>
            </p:cNvSpPr>
            <p:nvPr/>
          </p:nvSpPr>
          <p:spPr bwMode="auto">
            <a:xfrm>
              <a:off x="806" y="2575"/>
              <a:ext cx="682" cy="162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3274" name="Rectangle 26"/>
            <p:cNvSpPr>
              <a:spLocks noChangeArrowheads="1"/>
            </p:cNvSpPr>
            <p:nvPr/>
          </p:nvSpPr>
          <p:spPr bwMode="auto">
            <a:xfrm>
              <a:off x="1009" y="2558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t</a:t>
              </a:r>
            </a:p>
          </p:txBody>
        </p:sp>
        <p:sp>
          <p:nvSpPr>
            <p:cNvPr id="53275" name="Rectangle 27"/>
            <p:cNvSpPr>
              <a:spLocks noChangeArrowheads="1"/>
            </p:cNvSpPr>
            <p:nvPr/>
          </p:nvSpPr>
          <p:spPr bwMode="auto">
            <a:xfrm>
              <a:off x="823" y="2558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n</a:t>
              </a:r>
            </a:p>
          </p:txBody>
        </p:sp>
        <p:sp>
          <p:nvSpPr>
            <p:cNvPr id="53276" name="Rectangle 28"/>
            <p:cNvSpPr>
              <a:spLocks noChangeArrowheads="1"/>
            </p:cNvSpPr>
            <p:nvPr/>
          </p:nvSpPr>
          <p:spPr bwMode="auto">
            <a:xfrm>
              <a:off x="1139" y="2559"/>
              <a:ext cx="428" cy="19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M</a:t>
              </a:r>
            </a:p>
          </p:txBody>
        </p:sp>
        <p:sp>
          <p:nvSpPr>
            <p:cNvPr id="53277" name="Line 29"/>
            <p:cNvSpPr>
              <a:spLocks noChangeShapeType="1"/>
            </p:cNvSpPr>
            <p:nvPr/>
          </p:nvSpPr>
          <p:spPr bwMode="auto">
            <a:xfrm>
              <a:off x="993" y="2581"/>
              <a:ext cx="1" cy="154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53278" name="Line 30"/>
            <p:cNvSpPr>
              <a:spLocks noChangeShapeType="1"/>
            </p:cNvSpPr>
            <p:nvPr/>
          </p:nvSpPr>
          <p:spPr bwMode="auto">
            <a:xfrm>
              <a:off x="1185" y="2578"/>
              <a:ext cx="1" cy="15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53279" name="Group 31"/>
          <p:cNvGrpSpPr>
            <a:grpSpLocks/>
          </p:cNvGrpSpPr>
          <p:nvPr/>
        </p:nvGrpSpPr>
        <p:grpSpPr bwMode="auto">
          <a:xfrm>
            <a:off x="1582738" y="3752850"/>
            <a:ext cx="889000" cy="301625"/>
            <a:chOff x="997" y="2364"/>
            <a:chExt cx="560" cy="190"/>
          </a:xfrm>
        </p:grpSpPr>
        <p:sp>
          <p:nvSpPr>
            <p:cNvPr id="53280" name="Rectangle 32"/>
            <p:cNvSpPr>
              <a:spLocks noChangeArrowheads="1"/>
            </p:cNvSpPr>
            <p:nvPr/>
          </p:nvSpPr>
          <p:spPr bwMode="auto">
            <a:xfrm>
              <a:off x="997" y="2381"/>
              <a:ext cx="482" cy="162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3281" name="Rectangle 33"/>
            <p:cNvSpPr>
              <a:spLocks noChangeArrowheads="1"/>
            </p:cNvSpPr>
            <p:nvPr/>
          </p:nvSpPr>
          <p:spPr bwMode="auto">
            <a:xfrm>
              <a:off x="1000" y="2364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t</a:t>
              </a:r>
            </a:p>
          </p:txBody>
        </p:sp>
        <p:sp>
          <p:nvSpPr>
            <p:cNvPr id="53282" name="Rectangle 34"/>
            <p:cNvSpPr>
              <a:spLocks noChangeArrowheads="1"/>
            </p:cNvSpPr>
            <p:nvPr/>
          </p:nvSpPr>
          <p:spPr bwMode="auto">
            <a:xfrm>
              <a:off x="1130" y="2365"/>
              <a:ext cx="428" cy="19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M</a:t>
              </a:r>
            </a:p>
          </p:txBody>
        </p:sp>
        <p:sp>
          <p:nvSpPr>
            <p:cNvPr id="53283" name="Line 35"/>
            <p:cNvSpPr>
              <a:spLocks noChangeShapeType="1"/>
            </p:cNvSpPr>
            <p:nvPr/>
          </p:nvSpPr>
          <p:spPr bwMode="auto">
            <a:xfrm>
              <a:off x="1176" y="2384"/>
              <a:ext cx="1" cy="15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53284" name="Group 36"/>
          <p:cNvGrpSpPr>
            <a:grpSpLocks/>
          </p:cNvGrpSpPr>
          <p:nvPr/>
        </p:nvGrpSpPr>
        <p:grpSpPr bwMode="auto">
          <a:xfrm>
            <a:off x="1789113" y="3441700"/>
            <a:ext cx="677862" cy="300038"/>
            <a:chOff x="1127" y="2168"/>
            <a:chExt cx="427" cy="189"/>
          </a:xfrm>
        </p:grpSpPr>
        <p:sp>
          <p:nvSpPr>
            <p:cNvPr id="53285" name="Rectangle 37"/>
            <p:cNvSpPr>
              <a:spLocks noChangeArrowheads="1"/>
            </p:cNvSpPr>
            <p:nvPr/>
          </p:nvSpPr>
          <p:spPr bwMode="auto">
            <a:xfrm>
              <a:off x="1164" y="2184"/>
              <a:ext cx="312" cy="162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3286" name="Rectangle 38"/>
            <p:cNvSpPr>
              <a:spLocks noChangeArrowheads="1"/>
            </p:cNvSpPr>
            <p:nvPr/>
          </p:nvSpPr>
          <p:spPr bwMode="auto">
            <a:xfrm>
              <a:off x="1127" y="2168"/>
              <a:ext cx="428" cy="19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M</a:t>
              </a:r>
            </a:p>
          </p:txBody>
        </p:sp>
      </p:grpSp>
      <p:sp>
        <p:nvSpPr>
          <p:cNvPr id="53287" name="Text Box 39"/>
          <p:cNvSpPr txBox="1">
            <a:spLocks noChangeArrowheads="1"/>
          </p:cNvSpPr>
          <p:nvPr/>
        </p:nvSpPr>
        <p:spPr bwMode="auto">
          <a:xfrm>
            <a:off x="6716713" y="2944813"/>
            <a:ext cx="1050925" cy="39846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000">
                <a:solidFill>
                  <a:srgbClr val="3333CC"/>
                </a:solidFill>
                <a:latin typeface="Comic Sans MS" pitchFamily="66" charset="0"/>
              </a:rPr>
              <a:t>destino</a:t>
            </a:r>
          </a:p>
        </p:txBody>
      </p:sp>
      <p:graphicFrame>
        <p:nvGraphicFramePr>
          <p:cNvPr id="53288" name="Object 40"/>
          <p:cNvGraphicFramePr>
            <a:graphicFrameLocks noChangeAspect="1"/>
          </p:cNvGraphicFramePr>
          <p:nvPr/>
        </p:nvGraphicFramePr>
        <p:xfrm>
          <a:off x="8120063" y="3875088"/>
          <a:ext cx="646112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5" r:id="rId6" imgW="18192600" imgH="14963760" progId="">
                  <p:embed/>
                </p:oleObj>
              </mc:Choice>
              <mc:Fallback>
                <p:oleObj r:id="rId6" imgW="18192600" imgH="1496376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20063" y="3875088"/>
                        <a:ext cx="646112" cy="533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3289" name="AutoShape 41"/>
          <p:cNvSpPr>
            <a:spLocks noChangeArrowheads="1"/>
          </p:cNvSpPr>
          <p:nvPr/>
        </p:nvSpPr>
        <p:spPr bwMode="auto">
          <a:xfrm>
            <a:off x="7889875" y="3327400"/>
            <a:ext cx="360363" cy="1577975"/>
          </a:xfrm>
          <a:custGeom>
            <a:avLst/>
            <a:gdLst>
              <a:gd name="T0" fmla="*/ 462689853 w 267"/>
              <a:gd name="T1" fmla="*/ 824929666 h 1186"/>
              <a:gd name="T2" fmla="*/ 0 w 267"/>
              <a:gd name="T3" fmla="*/ 0 h 1186"/>
              <a:gd name="T4" fmla="*/ 0 w 267"/>
              <a:gd name="T5" fmla="*/ 2099498199 h 1186"/>
              <a:gd name="T6" fmla="*/ 486371225 w 267"/>
              <a:gd name="T7" fmla="*/ 1154192774 h 1186"/>
              <a:gd name="T8" fmla="*/ 462689853 w 267"/>
              <a:gd name="T9" fmla="*/ 824929666 h 1186"/>
              <a:gd name="T10" fmla="*/ 0 w 267"/>
              <a:gd name="T11" fmla="*/ 0 h 1186"/>
              <a:gd name="T12" fmla="*/ 267 w 267"/>
              <a:gd name="T13" fmla="*/ 1186 h 11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T10" t="T11" r="T12" b="T13"/>
            <a:pathLst>
              <a:path w="267" h="1186">
                <a:moveTo>
                  <a:pt x="254" y="466"/>
                </a:moveTo>
                <a:lnTo>
                  <a:pt x="0" y="0"/>
                </a:lnTo>
                <a:lnTo>
                  <a:pt x="0" y="1186"/>
                </a:lnTo>
                <a:lnTo>
                  <a:pt x="267" y="652"/>
                </a:lnTo>
                <a:lnTo>
                  <a:pt x="254" y="466"/>
                </a:lnTo>
                <a:close/>
              </a:path>
            </a:pathLst>
          </a:custGeom>
          <a:gradFill rotWithShape="0">
            <a:gsLst>
              <a:gs pos="0">
                <a:srgbClr val="FFFFFF"/>
              </a:gs>
              <a:gs pos="100000">
                <a:srgbClr val="3333CC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53290" name="Rectangle 42"/>
          <p:cNvSpPr>
            <a:spLocks noChangeArrowheads="1"/>
          </p:cNvSpPr>
          <p:nvPr/>
        </p:nvSpPr>
        <p:spPr bwMode="auto">
          <a:xfrm>
            <a:off x="6665913" y="3333750"/>
            <a:ext cx="1296987" cy="1546225"/>
          </a:xfrm>
          <a:prstGeom prst="rect">
            <a:avLst/>
          </a:prstGeom>
          <a:solidFill>
            <a:srgbClr val="3333CC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53291" name="Rectangle 43"/>
          <p:cNvSpPr>
            <a:spLocks noChangeArrowheads="1"/>
          </p:cNvSpPr>
          <p:nvPr/>
        </p:nvSpPr>
        <p:spPr bwMode="auto">
          <a:xfrm>
            <a:off x="6618288" y="3405188"/>
            <a:ext cx="1273175" cy="1536700"/>
          </a:xfrm>
          <a:prstGeom prst="rect">
            <a:avLst/>
          </a:prstGeom>
          <a:solidFill>
            <a:srgbClr val="FFFFFF"/>
          </a:solidFill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53292" name="Line 44"/>
          <p:cNvSpPr>
            <a:spLocks noChangeShapeType="1"/>
          </p:cNvSpPr>
          <p:nvPr/>
        </p:nvSpPr>
        <p:spPr bwMode="auto">
          <a:xfrm>
            <a:off x="6618288" y="3722688"/>
            <a:ext cx="1263650" cy="3175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53293" name="Line 45"/>
          <p:cNvSpPr>
            <a:spLocks noChangeShapeType="1"/>
          </p:cNvSpPr>
          <p:nvPr/>
        </p:nvSpPr>
        <p:spPr bwMode="auto">
          <a:xfrm>
            <a:off x="6626225" y="4043363"/>
            <a:ext cx="1263650" cy="3175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53294" name="Line 46"/>
          <p:cNvSpPr>
            <a:spLocks noChangeShapeType="1"/>
          </p:cNvSpPr>
          <p:nvPr/>
        </p:nvSpPr>
        <p:spPr bwMode="auto">
          <a:xfrm>
            <a:off x="6630988" y="4324350"/>
            <a:ext cx="1263650" cy="3175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53295" name="Line 47"/>
          <p:cNvSpPr>
            <a:spLocks noChangeShapeType="1"/>
          </p:cNvSpPr>
          <p:nvPr/>
        </p:nvSpPr>
        <p:spPr bwMode="auto">
          <a:xfrm>
            <a:off x="6630988" y="4600575"/>
            <a:ext cx="1263650" cy="3175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grpSp>
        <p:nvGrpSpPr>
          <p:cNvPr id="53296" name="Group 48"/>
          <p:cNvGrpSpPr>
            <a:grpSpLocks/>
          </p:cNvGrpSpPr>
          <p:nvPr/>
        </p:nvGrpSpPr>
        <p:grpSpPr bwMode="auto">
          <a:xfrm>
            <a:off x="5062538" y="4314825"/>
            <a:ext cx="1477962" cy="301625"/>
            <a:chOff x="3189" y="2718"/>
            <a:chExt cx="931" cy="190"/>
          </a:xfrm>
        </p:grpSpPr>
        <p:sp>
          <p:nvSpPr>
            <p:cNvPr id="53297" name="Rectangle 49"/>
            <p:cNvSpPr>
              <a:spLocks noChangeArrowheads="1"/>
            </p:cNvSpPr>
            <p:nvPr/>
          </p:nvSpPr>
          <p:spPr bwMode="auto">
            <a:xfrm>
              <a:off x="3202" y="2735"/>
              <a:ext cx="840" cy="162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3298" name="Rectangle 50"/>
            <p:cNvSpPr>
              <a:spLocks noChangeArrowheads="1"/>
            </p:cNvSpPr>
            <p:nvPr/>
          </p:nvSpPr>
          <p:spPr bwMode="auto">
            <a:xfrm>
              <a:off x="3563" y="2718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t</a:t>
              </a:r>
            </a:p>
          </p:txBody>
        </p:sp>
        <p:sp>
          <p:nvSpPr>
            <p:cNvPr id="53299" name="Rectangle 51"/>
            <p:cNvSpPr>
              <a:spLocks noChangeArrowheads="1"/>
            </p:cNvSpPr>
            <p:nvPr/>
          </p:nvSpPr>
          <p:spPr bwMode="auto">
            <a:xfrm>
              <a:off x="3377" y="2718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n</a:t>
              </a:r>
            </a:p>
          </p:txBody>
        </p:sp>
        <p:sp>
          <p:nvSpPr>
            <p:cNvPr id="53300" name="Rectangle 52"/>
            <p:cNvSpPr>
              <a:spLocks noChangeArrowheads="1"/>
            </p:cNvSpPr>
            <p:nvPr/>
          </p:nvSpPr>
          <p:spPr bwMode="auto">
            <a:xfrm>
              <a:off x="3189" y="2718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l</a:t>
              </a:r>
            </a:p>
          </p:txBody>
        </p:sp>
        <p:sp>
          <p:nvSpPr>
            <p:cNvPr id="53301" name="Rectangle 53"/>
            <p:cNvSpPr>
              <a:spLocks noChangeArrowheads="1"/>
            </p:cNvSpPr>
            <p:nvPr/>
          </p:nvSpPr>
          <p:spPr bwMode="auto">
            <a:xfrm>
              <a:off x="3693" y="2719"/>
              <a:ext cx="428" cy="19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M</a:t>
              </a:r>
            </a:p>
          </p:txBody>
        </p:sp>
        <p:sp>
          <p:nvSpPr>
            <p:cNvPr id="53302" name="Line 54"/>
            <p:cNvSpPr>
              <a:spLocks noChangeShapeType="1"/>
            </p:cNvSpPr>
            <p:nvPr/>
          </p:nvSpPr>
          <p:spPr bwMode="auto">
            <a:xfrm>
              <a:off x="3367" y="2735"/>
              <a:ext cx="1" cy="162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53303" name="Line 55"/>
            <p:cNvSpPr>
              <a:spLocks noChangeShapeType="1"/>
            </p:cNvSpPr>
            <p:nvPr/>
          </p:nvSpPr>
          <p:spPr bwMode="auto">
            <a:xfrm>
              <a:off x="3547" y="2741"/>
              <a:ext cx="1" cy="154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53304" name="Line 56"/>
            <p:cNvSpPr>
              <a:spLocks noChangeShapeType="1"/>
            </p:cNvSpPr>
            <p:nvPr/>
          </p:nvSpPr>
          <p:spPr bwMode="auto">
            <a:xfrm>
              <a:off x="3739" y="2738"/>
              <a:ext cx="1" cy="15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53305" name="Group 57"/>
          <p:cNvGrpSpPr>
            <a:grpSpLocks/>
          </p:cNvGrpSpPr>
          <p:nvPr/>
        </p:nvGrpSpPr>
        <p:grpSpPr bwMode="auto">
          <a:xfrm>
            <a:off x="5330825" y="4016375"/>
            <a:ext cx="1206500" cy="301625"/>
            <a:chOff x="3358" y="2530"/>
            <a:chExt cx="760" cy="190"/>
          </a:xfrm>
        </p:grpSpPr>
        <p:sp>
          <p:nvSpPr>
            <p:cNvPr id="53306" name="Rectangle 58"/>
            <p:cNvSpPr>
              <a:spLocks noChangeArrowheads="1"/>
            </p:cNvSpPr>
            <p:nvPr/>
          </p:nvSpPr>
          <p:spPr bwMode="auto">
            <a:xfrm>
              <a:off x="3358" y="2547"/>
              <a:ext cx="682" cy="162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3307" name="Rectangle 59"/>
            <p:cNvSpPr>
              <a:spLocks noChangeArrowheads="1"/>
            </p:cNvSpPr>
            <p:nvPr/>
          </p:nvSpPr>
          <p:spPr bwMode="auto">
            <a:xfrm>
              <a:off x="3561" y="2530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t</a:t>
              </a:r>
            </a:p>
          </p:txBody>
        </p:sp>
        <p:sp>
          <p:nvSpPr>
            <p:cNvPr id="53308" name="Rectangle 60"/>
            <p:cNvSpPr>
              <a:spLocks noChangeArrowheads="1"/>
            </p:cNvSpPr>
            <p:nvPr/>
          </p:nvSpPr>
          <p:spPr bwMode="auto">
            <a:xfrm>
              <a:off x="3375" y="2530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n</a:t>
              </a:r>
            </a:p>
          </p:txBody>
        </p:sp>
        <p:sp>
          <p:nvSpPr>
            <p:cNvPr id="53309" name="Rectangle 61"/>
            <p:cNvSpPr>
              <a:spLocks noChangeArrowheads="1"/>
            </p:cNvSpPr>
            <p:nvPr/>
          </p:nvSpPr>
          <p:spPr bwMode="auto">
            <a:xfrm>
              <a:off x="3691" y="2531"/>
              <a:ext cx="428" cy="19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M</a:t>
              </a:r>
            </a:p>
          </p:txBody>
        </p:sp>
        <p:sp>
          <p:nvSpPr>
            <p:cNvPr id="53310" name="Line 62"/>
            <p:cNvSpPr>
              <a:spLocks noChangeShapeType="1"/>
            </p:cNvSpPr>
            <p:nvPr/>
          </p:nvSpPr>
          <p:spPr bwMode="auto">
            <a:xfrm>
              <a:off x="3545" y="2553"/>
              <a:ext cx="1" cy="154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53311" name="Line 63"/>
            <p:cNvSpPr>
              <a:spLocks noChangeShapeType="1"/>
            </p:cNvSpPr>
            <p:nvPr/>
          </p:nvSpPr>
          <p:spPr bwMode="auto">
            <a:xfrm>
              <a:off x="3737" y="2550"/>
              <a:ext cx="1" cy="15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53312" name="Group 64"/>
          <p:cNvGrpSpPr>
            <a:grpSpLocks/>
          </p:cNvGrpSpPr>
          <p:nvPr/>
        </p:nvGrpSpPr>
        <p:grpSpPr bwMode="auto">
          <a:xfrm>
            <a:off x="5634038" y="3708400"/>
            <a:ext cx="889000" cy="301625"/>
            <a:chOff x="3549" y="2336"/>
            <a:chExt cx="560" cy="190"/>
          </a:xfrm>
        </p:grpSpPr>
        <p:sp>
          <p:nvSpPr>
            <p:cNvPr id="53313" name="Rectangle 65"/>
            <p:cNvSpPr>
              <a:spLocks noChangeArrowheads="1"/>
            </p:cNvSpPr>
            <p:nvPr/>
          </p:nvSpPr>
          <p:spPr bwMode="auto">
            <a:xfrm>
              <a:off x="3549" y="2353"/>
              <a:ext cx="482" cy="162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3314" name="Rectangle 66"/>
            <p:cNvSpPr>
              <a:spLocks noChangeArrowheads="1"/>
            </p:cNvSpPr>
            <p:nvPr/>
          </p:nvSpPr>
          <p:spPr bwMode="auto">
            <a:xfrm>
              <a:off x="3552" y="2336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t</a:t>
              </a:r>
            </a:p>
          </p:txBody>
        </p:sp>
        <p:sp>
          <p:nvSpPr>
            <p:cNvPr id="53315" name="Rectangle 67"/>
            <p:cNvSpPr>
              <a:spLocks noChangeArrowheads="1"/>
            </p:cNvSpPr>
            <p:nvPr/>
          </p:nvSpPr>
          <p:spPr bwMode="auto">
            <a:xfrm>
              <a:off x="3682" y="2337"/>
              <a:ext cx="428" cy="19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M</a:t>
              </a:r>
            </a:p>
          </p:txBody>
        </p:sp>
        <p:sp>
          <p:nvSpPr>
            <p:cNvPr id="53316" name="Line 68"/>
            <p:cNvSpPr>
              <a:spLocks noChangeShapeType="1"/>
            </p:cNvSpPr>
            <p:nvPr/>
          </p:nvSpPr>
          <p:spPr bwMode="auto">
            <a:xfrm>
              <a:off x="3728" y="2356"/>
              <a:ext cx="1" cy="15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53317" name="Group 69"/>
          <p:cNvGrpSpPr>
            <a:grpSpLocks/>
          </p:cNvGrpSpPr>
          <p:nvPr/>
        </p:nvGrpSpPr>
        <p:grpSpPr bwMode="auto">
          <a:xfrm>
            <a:off x="5840413" y="3397250"/>
            <a:ext cx="677862" cy="300038"/>
            <a:chOff x="3679" y="2140"/>
            <a:chExt cx="427" cy="189"/>
          </a:xfrm>
        </p:grpSpPr>
        <p:sp>
          <p:nvSpPr>
            <p:cNvPr id="53318" name="Rectangle 70"/>
            <p:cNvSpPr>
              <a:spLocks noChangeArrowheads="1"/>
            </p:cNvSpPr>
            <p:nvPr/>
          </p:nvSpPr>
          <p:spPr bwMode="auto">
            <a:xfrm>
              <a:off x="3716" y="2156"/>
              <a:ext cx="312" cy="162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3319" name="Rectangle 71"/>
            <p:cNvSpPr>
              <a:spLocks noChangeArrowheads="1"/>
            </p:cNvSpPr>
            <p:nvPr/>
          </p:nvSpPr>
          <p:spPr bwMode="auto">
            <a:xfrm>
              <a:off x="3679" y="2140"/>
              <a:ext cx="428" cy="19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M</a:t>
              </a:r>
            </a:p>
          </p:txBody>
        </p:sp>
      </p:grpSp>
      <p:sp>
        <p:nvSpPr>
          <p:cNvPr id="53320" name="Text Box 72"/>
          <p:cNvSpPr txBox="1">
            <a:spLocks noChangeArrowheads="1"/>
          </p:cNvSpPr>
          <p:nvPr/>
        </p:nvSpPr>
        <p:spPr bwMode="auto">
          <a:xfrm>
            <a:off x="6572250" y="3370263"/>
            <a:ext cx="1408113" cy="160178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800">
                <a:solidFill>
                  <a:srgbClr val="000000"/>
                </a:solidFill>
                <a:latin typeface="Comic Sans MS" pitchFamily="66" charset="0"/>
              </a:rPr>
              <a:t>Aplicação</a:t>
            </a:r>
          </a:p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>
              <a:solidFill>
                <a:srgbClr val="000000"/>
              </a:solidFill>
              <a:latin typeface="Comic Sans MS" pitchFamily="66" charset="0"/>
            </a:endParaRPr>
          </a:p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>
              <a:solidFill>
                <a:srgbClr val="000000"/>
              </a:solidFill>
              <a:latin typeface="Comic Sans MS" pitchFamily="66" charset="0"/>
            </a:endParaRPr>
          </a:p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800">
                <a:solidFill>
                  <a:srgbClr val="000000"/>
                </a:solidFill>
                <a:latin typeface="Comic Sans MS" pitchFamily="66" charset="0"/>
              </a:rPr>
              <a:t>enlace</a:t>
            </a:r>
          </a:p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800">
                <a:solidFill>
                  <a:srgbClr val="000000"/>
                </a:solidFill>
                <a:latin typeface="Comic Sans MS" pitchFamily="66" charset="0"/>
              </a:rPr>
              <a:t>física</a:t>
            </a:r>
          </a:p>
        </p:txBody>
      </p:sp>
      <p:sp>
        <p:nvSpPr>
          <p:cNvPr id="53321" name="Text Box 73"/>
          <p:cNvSpPr txBox="1">
            <a:spLocks noChangeArrowheads="1"/>
          </p:cNvSpPr>
          <p:nvPr/>
        </p:nvSpPr>
        <p:spPr bwMode="auto">
          <a:xfrm>
            <a:off x="822325" y="838200"/>
            <a:ext cx="8034338" cy="9477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b="1">
                <a:solidFill>
                  <a:srgbClr val="000000"/>
                </a:solidFill>
              </a:rPr>
              <a:t> Exemplo de Protocolo: Enlace Simples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400" b="1">
                <a:solidFill>
                  <a:srgbClr val="000000"/>
                </a:solidFill>
              </a:rPr>
              <a:t> (transferência de uma MENSAGEM entre 2 computadores)</a:t>
            </a:r>
          </a:p>
        </p:txBody>
      </p:sp>
      <p:sp>
        <p:nvSpPr>
          <p:cNvPr id="53322" name="Line 74"/>
          <p:cNvSpPr>
            <a:spLocks noChangeShapeType="1"/>
          </p:cNvSpPr>
          <p:nvPr/>
        </p:nvSpPr>
        <p:spPr bwMode="auto">
          <a:xfrm>
            <a:off x="3143250" y="3786188"/>
            <a:ext cx="142875" cy="571500"/>
          </a:xfrm>
          <a:prstGeom prst="line">
            <a:avLst/>
          </a:prstGeom>
          <a:noFill/>
          <a:ln w="28440">
            <a:solidFill>
              <a:srgbClr val="FF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53323" name="Line 75"/>
          <p:cNvSpPr>
            <a:spLocks noChangeShapeType="1"/>
          </p:cNvSpPr>
          <p:nvPr/>
        </p:nvSpPr>
        <p:spPr bwMode="auto">
          <a:xfrm flipV="1">
            <a:off x="7215188" y="3713163"/>
            <a:ext cx="214312" cy="574675"/>
          </a:xfrm>
          <a:prstGeom prst="line">
            <a:avLst/>
          </a:prstGeom>
          <a:noFill/>
          <a:ln w="28440">
            <a:solidFill>
              <a:srgbClr val="FF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grpSp>
        <p:nvGrpSpPr>
          <p:cNvPr id="53324" name="Group 76"/>
          <p:cNvGrpSpPr>
            <a:grpSpLocks/>
          </p:cNvGrpSpPr>
          <p:nvPr/>
        </p:nvGrpSpPr>
        <p:grpSpPr bwMode="auto">
          <a:xfrm>
            <a:off x="3949700" y="5929313"/>
            <a:ext cx="2406650" cy="498475"/>
            <a:chOff x="2488" y="3735"/>
            <a:chExt cx="1516" cy="314"/>
          </a:xfrm>
        </p:grpSpPr>
        <p:sp>
          <p:nvSpPr>
            <p:cNvPr id="53325" name="Rectangle 77"/>
            <p:cNvSpPr>
              <a:spLocks noChangeArrowheads="1"/>
            </p:cNvSpPr>
            <p:nvPr/>
          </p:nvSpPr>
          <p:spPr bwMode="auto">
            <a:xfrm>
              <a:off x="2511" y="3763"/>
              <a:ext cx="1494" cy="268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3326" name="Rectangle 78"/>
            <p:cNvSpPr>
              <a:spLocks noChangeArrowheads="1"/>
            </p:cNvSpPr>
            <p:nvPr/>
          </p:nvSpPr>
          <p:spPr bwMode="auto">
            <a:xfrm>
              <a:off x="3153" y="3735"/>
              <a:ext cx="332" cy="305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3327" name="Rectangle 79"/>
            <p:cNvSpPr>
              <a:spLocks noChangeArrowheads="1"/>
            </p:cNvSpPr>
            <p:nvPr/>
          </p:nvSpPr>
          <p:spPr bwMode="auto">
            <a:xfrm>
              <a:off x="2822" y="3735"/>
              <a:ext cx="332" cy="305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3328" name="Rectangle 80"/>
            <p:cNvSpPr>
              <a:spLocks noChangeArrowheads="1"/>
            </p:cNvSpPr>
            <p:nvPr/>
          </p:nvSpPr>
          <p:spPr bwMode="auto">
            <a:xfrm>
              <a:off x="2488" y="3735"/>
              <a:ext cx="332" cy="305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3329" name="Rectangle 81"/>
            <p:cNvSpPr>
              <a:spLocks noChangeArrowheads="1"/>
            </p:cNvSpPr>
            <p:nvPr/>
          </p:nvSpPr>
          <p:spPr bwMode="auto">
            <a:xfrm>
              <a:off x="2984" y="3735"/>
              <a:ext cx="761" cy="315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 b="1">
                  <a:solidFill>
                    <a:srgbClr val="000000"/>
                  </a:solidFill>
                  <a:latin typeface="Comic Sans MS" pitchFamily="66" charset="0"/>
                </a:rPr>
                <a:t>  </a:t>
              </a:r>
            </a:p>
          </p:txBody>
        </p:sp>
        <p:sp>
          <p:nvSpPr>
            <p:cNvPr id="53330" name="Line 82"/>
            <p:cNvSpPr>
              <a:spLocks noChangeShapeType="1"/>
            </p:cNvSpPr>
            <p:nvPr/>
          </p:nvSpPr>
          <p:spPr bwMode="auto">
            <a:xfrm>
              <a:off x="2804" y="3763"/>
              <a:ext cx="1" cy="268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53331" name="Line 83"/>
          <p:cNvSpPr>
            <a:spLocks noChangeShapeType="1"/>
          </p:cNvSpPr>
          <p:nvPr/>
        </p:nvSpPr>
        <p:spPr bwMode="auto">
          <a:xfrm>
            <a:off x="3306763" y="6143625"/>
            <a:ext cx="642937" cy="71438"/>
          </a:xfrm>
          <a:prstGeom prst="line">
            <a:avLst/>
          </a:prstGeom>
          <a:noFill/>
          <a:ln w="28440">
            <a:solidFill>
              <a:srgbClr val="FF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53332" name="Line 84"/>
          <p:cNvSpPr>
            <a:spLocks noChangeShapeType="1"/>
          </p:cNvSpPr>
          <p:nvPr/>
        </p:nvSpPr>
        <p:spPr bwMode="auto">
          <a:xfrm flipV="1">
            <a:off x="6429375" y="6142038"/>
            <a:ext cx="714375" cy="74612"/>
          </a:xfrm>
          <a:prstGeom prst="line">
            <a:avLst/>
          </a:prstGeom>
          <a:noFill/>
          <a:ln w="28440">
            <a:solidFill>
              <a:srgbClr val="FF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53333" name="Line 85"/>
          <p:cNvSpPr>
            <a:spLocks noChangeShapeType="1"/>
          </p:cNvSpPr>
          <p:nvPr/>
        </p:nvSpPr>
        <p:spPr bwMode="auto">
          <a:xfrm>
            <a:off x="3143250" y="5072063"/>
            <a:ext cx="46038" cy="1071562"/>
          </a:xfrm>
          <a:prstGeom prst="line">
            <a:avLst/>
          </a:prstGeom>
          <a:noFill/>
          <a:ln w="28440">
            <a:solidFill>
              <a:srgbClr val="FF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53334" name="Line 86"/>
          <p:cNvSpPr>
            <a:spLocks noChangeShapeType="1"/>
          </p:cNvSpPr>
          <p:nvPr/>
        </p:nvSpPr>
        <p:spPr bwMode="auto">
          <a:xfrm flipV="1">
            <a:off x="7143750" y="5070475"/>
            <a:ext cx="46038" cy="1003300"/>
          </a:xfrm>
          <a:prstGeom prst="line">
            <a:avLst/>
          </a:prstGeom>
          <a:noFill/>
          <a:ln w="28440">
            <a:solidFill>
              <a:srgbClr val="FF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53335" name="Rectangle 87"/>
          <p:cNvSpPr>
            <a:spLocks noChangeArrowheads="1"/>
          </p:cNvSpPr>
          <p:nvPr/>
        </p:nvSpPr>
        <p:spPr bwMode="auto">
          <a:xfrm>
            <a:off x="4506913" y="6000750"/>
            <a:ext cx="1936750" cy="3524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700" b="1">
                <a:solidFill>
                  <a:srgbClr val="000000"/>
                </a:solidFill>
                <a:latin typeface="Comic Sans MS" pitchFamily="66" charset="0"/>
              </a:rPr>
              <a:t>“ALO MAMAE ” </a:t>
            </a:r>
          </a:p>
        </p:txBody>
      </p:sp>
      <p:sp>
        <p:nvSpPr>
          <p:cNvPr id="53336" name="Rectangle 88"/>
          <p:cNvSpPr>
            <a:spLocks noChangeArrowheads="1"/>
          </p:cNvSpPr>
          <p:nvPr/>
        </p:nvSpPr>
        <p:spPr bwMode="auto">
          <a:xfrm>
            <a:off x="4016375" y="5857875"/>
            <a:ext cx="360363" cy="787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4000" b="1" baseline="-25000">
                <a:solidFill>
                  <a:srgbClr val="000000"/>
                </a:solidFill>
                <a:latin typeface="Comic Sans MS" pitchFamily="66" charset="0"/>
              </a:rPr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105428206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7" dur="500"/>
                                        <p:tgtEl>
                                          <p:spTgt spid="53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0" dur="500"/>
                                        <p:tgtEl>
                                          <p:spTgt spid="53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3" dur="500"/>
                                        <p:tgtEl>
                                          <p:spTgt spid="53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6" dur="500"/>
                                        <p:tgtEl>
                                          <p:spTgt spid="53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9" dur="500"/>
                                        <p:tgtEl>
                                          <p:spTgt spid="53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22" dur="500"/>
                                        <p:tgtEl>
                                          <p:spTgt spid="53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25" dur="500"/>
                                        <p:tgtEl>
                                          <p:spTgt spid="53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28" dur="500"/>
                                        <p:tgtEl>
                                          <p:spTgt spid="53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31" dur="500"/>
                                        <p:tgtEl>
                                          <p:spTgt spid="53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34" dur="500"/>
                                        <p:tgtEl>
                                          <p:spTgt spid="53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37" dur="500"/>
                                        <p:tgtEl>
                                          <p:spTgt spid="53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40" dur="500"/>
                                        <p:tgtEl>
                                          <p:spTgt spid="53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43" dur="500"/>
                                        <p:tgtEl>
                                          <p:spTgt spid="53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46" dur="500"/>
                                        <p:tgtEl>
                                          <p:spTgt spid="53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49" dur="500"/>
                                        <p:tgtEl>
                                          <p:spTgt spid="53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52" dur="500"/>
                                        <p:tgtEl>
                                          <p:spTgt spid="53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55" dur="500"/>
                                        <p:tgtEl>
                                          <p:spTgt spid="53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58" dur="500"/>
                                        <p:tgtEl>
                                          <p:spTgt spid="53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61" dur="500"/>
                                        <p:tgtEl>
                                          <p:spTgt spid="532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64" dur="500"/>
                                        <p:tgtEl>
                                          <p:spTgt spid="532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67" dur="500"/>
                                        <p:tgtEl>
                                          <p:spTgt spid="53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70" dur="500"/>
                                        <p:tgtEl>
                                          <p:spTgt spid="53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73" dur="500"/>
                                        <p:tgtEl>
                                          <p:spTgt spid="53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76" dur="500"/>
                                        <p:tgtEl>
                                          <p:spTgt spid="53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79" dur="500"/>
                                        <p:tgtEl>
                                          <p:spTgt spid="53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82" dur="500"/>
                                        <p:tgtEl>
                                          <p:spTgt spid="53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85" dur="500"/>
                                        <p:tgtEl>
                                          <p:spTgt spid="53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88" dur="500"/>
                                        <p:tgtEl>
                                          <p:spTgt spid="53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91" dur="500"/>
                                        <p:tgtEl>
                                          <p:spTgt spid="533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94" dur="500"/>
                                        <p:tgtEl>
                                          <p:spTgt spid="533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97" dur="500"/>
                                        <p:tgtEl>
                                          <p:spTgt spid="53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00" dur="500"/>
                                        <p:tgtEl>
                                          <p:spTgt spid="53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03" dur="500"/>
                                        <p:tgtEl>
                                          <p:spTgt spid="53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06" dur="500"/>
                                        <p:tgtEl>
                                          <p:spTgt spid="53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11" dur="500"/>
                                        <p:tgtEl>
                                          <p:spTgt spid="533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14" dur="500"/>
                                        <p:tgtEl>
                                          <p:spTgt spid="533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17" dur="500"/>
                                        <p:tgtEl>
                                          <p:spTgt spid="533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20" dur="500"/>
                                        <p:tgtEl>
                                          <p:spTgt spid="533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23" dur="500"/>
                                        <p:tgtEl>
                                          <p:spTgt spid="533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3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28" dur="500"/>
                                        <p:tgtEl>
                                          <p:spTgt spid="533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3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33" dur="500"/>
                                        <p:tgtEl>
                                          <p:spTgt spid="533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55" grpId="0" animBg="1"/>
      <p:bldP spid="53256" grpId="0" animBg="1"/>
      <p:bldP spid="53257" grpId="0" animBg="1"/>
      <p:bldP spid="53258" grpId="0" animBg="1"/>
      <p:bldP spid="53260" grpId="0" animBg="1"/>
      <p:bldP spid="53261" grpId="0" animBg="1"/>
      <p:bldP spid="53262" grpId="0" animBg="1"/>
      <p:bldP spid="53289" grpId="0" animBg="1"/>
      <p:bldP spid="53290" grpId="0" animBg="1"/>
      <p:bldP spid="53291" grpId="0" animBg="1"/>
      <p:bldP spid="53292" grpId="0" animBg="1"/>
      <p:bldP spid="53293" grpId="0" animBg="1"/>
      <p:bldP spid="53294" grpId="0" animBg="1"/>
      <p:bldP spid="53295" grpId="0" animBg="1"/>
      <p:bldP spid="53322" grpId="0" animBg="1"/>
      <p:bldP spid="53323" grpId="0" animBg="1"/>
      <p:bldP spid="53331" grpId="0" animBg="1"/>
      <p:bldP spid="53332" grpId="0" animBg="1"/>
      <p:bldP spid="53333" grpId="0" animBg="1"/>
      <p:bldP spid="5333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225" name="Group 1"/>
          <p:cNvGrpSpPr>
            <a:grpSpLocks/>
          </p:cNvGrpSpPr>
          <p:nvPr/>
        </p:nvGrpSpPr>
        <p:grpSpPr bwMode="auto">
          <a:xfrm>
            <a:off x="734170" y="439897"/>
            <a:ext cx="5726660" cy="6359525"/>
            <a:chOff x="687" y="144"/>
            <a:chExt cx="4415" cy="4006"/>
          </a:xfrm>
        </p:grpSpPr>
        <p:sp>
          <p:nvSpPr>
            <p:cNvPr id="52226" name="Rectangle 2"/>
            <p:cNvSpPr>
              <a:spLocks noChangeArrowheads="1"/>
            </p:cNvSpPr>
            <p:nvPr/>
          </p:nvSpPr>
          <p:spPr bwMode="auto">
            <a:xfrm>
              <a:off x="687" y="144"/>
              <a:ext cx="4416" cy="40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2227" name="Rectangle 3"/>
            <p:cNvSpPr>
              <a:spLocks noChangeArrowheads="1"/>
            </p:cNvSpPr>
            <p:nvPr/>
          </p:nvSpPr>
          <p:spPr bwMode="auto">
            <a:xfrm>
              <a:off x="1133" y="151"/>
              <a:ext cx="2126" cy="21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200" b="1">
                  <a:solidFill>
                    <a:srgbClr val="000000"/>
                  </a:solidFill>
                </a:rPr>
                <a:t>Protocolo de Enlace Simples</a:t>
              </a:r>
            </a:p>
          </p:txBody>
        </p:sp>
        <p:sp>
          <p:nvSpPr>
            <p:cNvPr id="52228" name="Rectangle 4"/>
            <p:cNvSpPr>
              <a:spLocks noChangeArrowheads="1"/>
            </p:cNvSpPr>
            <p:nvPr/>
          </p:nvSpPr>
          <p:spPr bwMode="auto">
            <a:xfrm>
              <a:off x="1041" y="334"/>
              <a:ext cx="2177" cy="17"/>
            </a:xfrm>
            <a:prstGeom prst="rect">
              <a:avLst/>
            </a:prstGeom>
            <a:solidFill>
              <a:srgbClr val="00000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2229" name="Rectangle 5"/>
            <p:cNvSpPr>
              <a:spLocks noChangeArrowheads="1"/>
            </p:cNvSpPr>
            <p:nvPr/>
          </p:nvSpPr>
          <p:spPr bwMode="auto">
            <a:xfrm>
              <a:off x="3259" y="151"/>
              <a:ext cx="45" cy="21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2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30" name="Rectangle 6"/>
            <p:cNvSpPr>
              <a:spLocks noChangeArrowheads="1"/>
            </p:cNvSpPr>
            <p:nvPr/>
          </p:nvSpPr>
          <p:spPr bwMode="auto">
            <a:xfrm>
              <a:off x="718" y="36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31" name="Rectangle 7"/>
            <p:cNvSpPr>
              <a:spLocks noChangeArrowheads="1"/>
            </p:cNvSpPr>
            <p:nvPr/>
          </p:nvSpPr>
          <p:spPr bwMode="auto">
            <a:xfrm>
              <a:off x="718" y="51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32" name="Rectangle 8"/>
            <p:cNvSpPr>
              <a:spLocks noChangeArrowheads="1"/>
            </p:cNvSpPr>
            <p:nvPr/>
          </p:nvSpPr>
          <p:spPr bwMode="auto">
            <a:xfrm>
              <a:off x="718" y="66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33" name="Rectangle 9"/>
            <p:cNvSpPr>
              <a:spLocks noChangeArrowheads="1"/>
            </p:cNvSpPr>
            <p:nvPr/>
          </p:nvSpPr>
          <p:spPr bwMode="auto">
            <a:xfrm>
              <a:off x="1081" y="664"/>
              <a:ext cx="31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TIPO</a:t>
              </a:r>
            </a:p>
          </p:txBody>
        </p:sp>
        <p:sp>
          <p:nvSpPr>
            <p:cNvPr id="52234" name="Rectangle 10"/>
            <p:cNvSpPr>
              <a:spLocks noChangeArrowheads="1"/>
            </p:cNvSpPr>
            <p:nvPr/>
          </p:nvSpPr>
          <p:spPr bwMode="auto">
            <a:xfrm>
              <a:off x="1388" y="66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35" name="Rectangle 11"/>
            <p:cNvSpPr>
              <a:spLocks noChangeArrowheads="1"/>
            </p:cNvSpPr>
            <p:nvPr/>
          </p:nvSpPr>
          <p:spPr bwMode="auto">
            <a:xfrm>
              <a:off x="1437" y="664"/>
              <a:ext cx="406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Dados </a:t>
              </a:r>
            </a:p>
          </p:txBody>
        </p:sp>
        <p:sp>
          <p:nvSpPr>
            <p:cNvPr id="52236" name="Rectangle 12"/>
            <p:cNvSpPr>
              <a:spLocks noChangeArrowheads="1"/>
            </p:cNvSpPr>
            <p:nvPr/>
          </p:nvSpPr>
          <p:spPr bwMode="auto">
            <a:xfrm>
              <a:off x="1835" y="66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37" name="Rectangle 13"/>
            <p:cNvSpPr>
              <a:spLocks noChangeArrowheads="1"/>
            </p:cNvSpPr>
            <p:nvPr/>
          </p:nvSpPr>
          <p:spPr bwMode="auto">
            <a:xfrm>
              <a:off x="2135" y="664"/>
              <a:ext cx="105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= </a:t>
              </a:r>
            </a:p>
          </p:txBody>
        </p:sp>
        <p:sp>
          <p:nvSpPr>
            <p:cNvPr id="52238" name="Rectangle 14"/>
            <p:cNvSpPr>
              <a:spLocks noChangeArrowheads="1"/>
            </p:cNvSpPr>
            <p:nvPr/>
          </p:nvSpPr>
          <p:spPr bwMode="auto">
            <a:xfrm>
              <a:off x="2240" y="66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39" name="Rectangle 15"/>
            <p:cNvSpPr>
              <a:spLocks noChangeArrowheads="1"/>
            </p:cNvSpPr>
            <p:nvPr/>
          </p:nvSpPr>
          <p:spPr bwMode="auto">
            <a:xfrm>
              <a:off x="2537" y="664"/>
              <a:ext cx="1399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VETOR [0..max] de byte;</a:t>
              </a:r>
            </a:p>
          </p:txBody>
        </p:sp>
        <p:sp>
          <p:nvSpPr>
            <p:cNvPr id="52240" name="Rectangle 16"/>
            <p:cNvSpPr>
              <a:spLocks noChangeArrowheads="1"/>
            </p:cNvSpPr>
            <p:nvPr/>
          </p:nvSpPr>
          <p:spPr bwMode="auto">
            <a:xfrm>
              <a:off x="3909" y="66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41" name="Rectangle 17"/>
            <p:cNvSpPr>
              <a:spLocks noChangeArrowheads="1"/>
            </p:cNvSpPr>
            <p:nvPr/>
          </p:nvSpPr>
          <p:spPr bwMode="auto">
            <a:xfrm>
              <a:off x="718" y="81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42" name="Rectangle 18"/>
            <p:cNvSpPr>
              <a:spLocks noChangeArrowheads="1"/>
            </p:cNvSpPr>
            <p:nvPr/>
          </p:nvSpPr>
          <p:spPr bwMode="auto">
            <a:xfrm>
              <a:off x="718" y="96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43" name="Rectangle 19"/>
            <p:cNvSpPr>
              <a:spLocks noChangeArrowheads="1"/>
            </p:cNvSpPr>
            <p:nvPr/>
          </p:nvSpPr>
          <p:spPr bwMode="auto">
            <a:xfrm>
              <a:off x="1072" y="96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44" name="Rectangle 20"/>
            <p:cNvSpPr>
              <a:spLocks noChangeArrowheads="1"/>
            </p:cNvSpPr>
            <p:nvPr/>
          </p:nvSpPr>
          <p:spPr bwMode="auto">
            <a:xfrm>
              <a:off x="1437" y="968"/>
              <a:ext cx="427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Quadro</a:t>
              </a:r>
            </a:p>
          </p:txBody>
        </p:sp>
        <p:sp>
          <p:nvSpPr>
            <p:cNvPr id="52245" name="Rectangle 21"/>
            <p:cNvSpPr>
              <a:spLocks noChangeArrowheads="1"/>
            </p:cNvSpPr>
            <p:nvPr/>
          </p:nvSpPr>
          <p:spPr bwMode="auto">
            <a:xfrm>
              <a:off x="1857" y="96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46" name="Rectangle 22"/>
            <p:cNvSpPr>
              <a:spLocks noChangeArrowheads="1"/>
            </p:cNvSpPr>
            <p:nvPr/>
          </p:nvSpPr>
          <p:spPr bwMode="auto">
            <a:xfrm>
              <a:off x="2134" y="968"/>
              <a:ext cx="73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=</a:t>
              </a:r>
            </a:p>
          </p:txBody>
        </p:sp>
        <p:sp>
          <p:nvSpPr>
            <p:cNvPr id="52247" name="Rectangle 23"/>
            <p:cNvSpPr>
              <a:spLocks noChangeArrowheads="1"/>
            </p:cNvSpPr>
            <p:nvPr/>
          </p:nvSpPr>
          <p:spPr bwMode="auto">
            <a:xfrm>
              <a:off x="2207" y="96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48" name="Rectangle 24"/>
            <p:cNvSpPr>
              <a:spLocks noChangeArrowheads="1"/>
            </p:cNvSpPr>
            <p:nvPr/>
          </p:nvSpPr>
          <p:spPr bwMode="auto">
            <a:xfrm>
              <a:off x="2508" y="968"/>
              <a:ext cx="674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REGISTRO</a:t>
              </a:r>
            </a:p>
          </p:txBody>
        </p:sp>
        <p:sp>
          <p:nvSpPr>
            <p:cNvPr id="52249" name="Rectangle 25"/>
            <p:cNvSpPr>
              <a:spLocks noChangeArrowheads="1"/>
            </p:cNvSpPr>
            <p:nvPr/>
          </p:nvSpPr>
          <p:spPr bwMode="auto">
            <a:xfrm>
              <a:off x="3170" y="96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50" name="Rectangle 26"/>
            <p:cNvSpPr>
              <a:spLocks noChangeArrowheads="1"/>
            </p:cNvSpPr>
            <p:nvPr/>
          </p:nvSpPr>
          <p:spPr bwMode="auto">
            <a:xfrm>
              <a:off x="718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51" name="Rectangle 27"/>
            <p:cNvSpPr>
              <a:spLocks noChangeArrowheads="1"/>
            </p:cNvSpPr>
            <p:nvPr/>
          </p:nvSpPr>
          <p:spPr bwMode="auto">
            <a:xfrm>
              <a:off x="1072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52" name="Rectangle 28"/>
            <p:cNvSpPr>
              <a:spLocks noChangeArrowheads="1"/>
            </p:cNvSpPr>
            <p:nvPr/>
          </p:nvSpPr>
          <p:spPr bwMode="auto">
            <a:xfrm>
              <a:off x="1425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53" name="Rectangle 29"/>
            <p:cNvSpPr>
              <a:spLocks noChangeArrowheads="1"/>
            </p:cNvSpPr>
            <p:nvPr/>
          </p:nvSpPr>
          <p:spPr bwMode="auto">
            <a:xfrm>
              <a:off x="1779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54" name="Rectangle 30"/>
            <p:cNvSpPr>
              <a:spLocks noChangeArrowheads="1"/>
            </p:cNvSpPr>
            <p:nvPr/>
          </p:nvSpPr>
          <p:spPr bwMode="auto">
            <a:xfrm>
              <a:off x="2133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55" name="Rectangle 31"/>
            <p:cNvSpPr>
              <a:spLocks noChangeArrowheads="1"/>
            </p:cNvSpPr>
            <p:nvPr/>
          </p:nvSpPr>
          <p:spPr bwMode="auto">
            <a:xfrm>
              <a:off x="2487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56" name="Rectangle 32"/>
            <p:cNvSpPr>
              <a:spLocks noChangeArrowheads="1"/>
            </p:cNvSpPr>
            <p:nvPr/>
          </p:nvSpPr>
          <p:spPr bwMode="auto">
            <a:xfrm>
              <a:off x="2855" y="1120"/>
              <a:ext cx="526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Tamanho</a:t>
              </a:r>
            </a:p>
          </p:txBody>
        </p:sp>
        <p:sp>
          <p:nvSpPr>
            <p:cNvPr id="52257" name="Rectangle 33"/>
            <p:cNvSpPr>
              <a:spLocks noChangeArrowheads="1"/>
            </p:cNvSpPr>
            <p:nvPr/>
          </p:nvSpPr>
          <p:spPr bwMode="auto">
            <a:xfrm>
              <a:off x="3371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58" name="Rectangle 34"/>
            <p:cNvSpPr>
              <a:spLocks noChangeArrowheads="1"/>
            </p:cNvSpPr>
            <p:nvPr/>
          </p:nvSpPr>
          <p:spPr bwMode="auto">
            <a:xfrm>
              <a:off x="3559" y="1120"/>
              <a:ext cx="351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: byte;</a:t>
              </a:r>
            </a:p>
          </p:txBody>
        </p:sp>
        <p:sp>
          <p:nvSpPr>
            <p:cNvPr id="52259" name="Rectangle 35"/>
            <p:cNvSpPr>
              <a:spLocks noChangeArrowheads="1"/>
            </p:cNvSpPr>
            <p:nvPr/>
          </p:nvSpPr>
          <p:spPr bwMode="auto">
            <a:xfrm>
              <a:off x="3905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60" name="Rectangle 36"/>
            <p:cNvSpPr>
              <a:spLocks noChangeArrowheads="1"/>
            </p:cNvSpPr>
            <p:nvPr/>
          </p:nvSpPr>
          <p:spPr bwMode="auto">
            <a:xfrm>
              <a:off x="718" y="12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61" name="Rectangle 37"/>
            <p:cNvSpPr>
              <a:spLocks noChangeArrowheads="1"/>
            </p:cNvSpPr>
            <p:nvPr/>
          </p:nvSpPr>
          <p:spPr bwMode="auto">
            <a:xfrm>
              <a:off x="1072" y="12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62" name="Rectangle 38"/>
            <p:cNvSpPr>
              <a:spLocks noChangeArrowheads="1"/>
            </p:cNvSpPr>
            <p:nvPr/>
          </p:nvSpPr>
          <p:spPr bwMode="auto">
            <a:xfrm>
              <a:off x="1425" y="12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63" name="Rectangle 39"/>
            <p:cNvSpPr>
              <a:spLocks noChangeArrowheads="1"/>
            </p:cNvSpPr>
            <p:nvPr/>
          </p:nvSpPr>
          <p:spPr bwMode="auto">
            <a:xfrm>
              <a:off x="1779" y="12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64" name="Rectangle 40"/>
            <p:cNvSpPr>
              <a:spLocks noChangeArrowheads="1"/>
            </p:cNvSpPr>
            <p:nvPr/>
          </p:nvSpPr>
          <p:spPr bwMode="auto">
            <a:xfrm>
              <a:off x="2133" y="12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65" name="Rectangle 41"/>
            <p:cNvSpPr>
              <a:spLocks noChangeArrowheads="1"/>
            </p:cNvSpPr>
            <p:nvPr/>
          </p:nvSpPr>
          <p:spPr bwMode="auto">
            <a:xfrm>
              <a:off x="2487" y="12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66" name="Rectangle 42"/>
            <p:cNvSpPr>
              <a:spLocks noChangeArrowheads="1"/>
            </p:cNvSpPr>
            <p:nvPr/>
          </p:nvSpPr>
          <p:spPr bwMode="auto">
            <a:xfrm>
              <a:off x="2846" y="1272"/>
              <a:ext cx="228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Info</a:t>
              </a:r>
            </a:p>
          </p:txBody>
        </p:sp>
        <p:sp>
          <p:nvSpPr>
            <p:cNvPr id="52267" name="Rectangle 43"/>
            <p:cNvSpPr>
              <a:spLocks noChangeArrowheads="1"/>
            </p:cNvSpPr>
            <p:nvPr/>
          </p:nvSpPr>
          <p:spPr bwMode="auto">
            <a:xfrm>
              <a:off x="3070" y="12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68" name="Rectangle 44"/>
            <p:cNvSpPr>
              <a:spLocks noChangeArrowheads="1"/>
            </p:cNvSpPr>
            <p:nvPr/>
          </p:nvSpPr>
          <p:spPr bwMode="auto">
            <a:xfrm>
              <a:off x="3194" y="12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69" name="Rectangle 45"/>
            <p:cNvSpPr>
              <a:spLocks noChangeArrowheads="1"/>
            </p:cNvSpPr>
            <p:nvPr/>
          </p:nvSpPr>
          <p:spPr bwMode="auto">
            <a:xfrm>
              <a:off x="3561" y="1272"/>
              <a:ext cx="458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: Dados;</a:t>
              </a:r>
            </a:p>
          </p:txBody>
        </p:sp>
        <p:sp>
          <p:nvSpPr>
            <p:cNvPr id="52270" name="Rectangle 46"/>
            <p:cNvSpPr>
              <a:spLocks noChangeArrowheads="1"/>
            </p:cNvSpPr>
            <p:nvPr/>
          </p:nvSpPr>
          <p:spPr bwMode="auto">
            <a:xfrm>
              <a:off x="4012" y="12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71" name="Rectangle 47"/>
            <p:cNvSpPr>
              <a:spLocks noChangeArrowheads="1"/>
            </p:cNvSpPr>
            <p:nvPr/>
          </p:nvSpPr>
          <p:spPr bwMode="auto">
            <a:xfrm>
              <a:off x="718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72" name="Rectangle 48"/>
            <p:cNvSpPr>
              <a:spLocks noChangeArrowheads="1"/>
            </p:cNvSpPr>
            <p:nvPr/>
          </p:nvSpPr>
          <p:spPr bwMode="auto">
            <a:xfrm>
              <a:off x="1072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73" name="Rectangle 49"/>
            <p:cNvSpPr>
              <a:spLocks noChangeArrowheads="1"/>
            </p:cNvSpPr>
            <p:nvPr/>
          </p:nvSpPr>
          <p:spPr bwMode="auto">
            <a:xfrm>
              <a:off x="1425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74" name="Rectangle 50"/>
            <p:cNvSpPr>
              <a:spLocks noChangeArrowheads="1"/>
            </p:cNvSpPr>
            <p:nvPr/>
          </p:nvSpPr>
          <p:spPr bwMode="auto">
            <a:xfrm>
              <a:off x="1779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75" name="Rectangle 51"/>
            <p:cNvSpPr>
              <a:spLocks noChangeArrowheads="1"/>
            </p:cNvSpPr>
            <p:nvPr/>
          </p:nvSpPr>
          <p:spPr bwMode="auto">
            <a:xfrm>
              <a:off x="2133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76" name="Rectangle 52"/>
            <p:cNvSpPr>
              <a:spLocks noChangeArrowheads="1"/>
            </p:cNvSpPr>
            <p:nvPr/>
          </p:nvSpPr>
          <p:spPr bwMode="auto">
            <a:xfrm>
              <a:off x="2495" y="1423"/>
              <a:ext cx="291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FIM;</a:t>
              </a:r>
            </a:p>
          </p:txBody>
        </p:sp>
        <p:sp>
          <p:nvSpPr>
            <p:cNvPr id="52277" name="Rectangle 53"/>
            <p:cNvSpPr>
              <a:spLocks noChangeArrowheads="1"/>
            </p:cNvSpPr>
            <p:nvPr/>
          </p:nvSpPr>
          <p:spPr bwMode="auto">
            <a:xfrm>
              <a:off x="2782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78" name="Rectangle 54"/>
            <p:cNvSpPr>
              <a:spLocks noChangeArrowheads="1"/>
            </p:cNvSpPr>
            <p:nvPr/>
          </p:nvSpPr>
          <p:spPr bwMode="auto">
            <a:xfrm>
              <a:off x="2840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79" name="Rectangle 55"/>
            <p:cNvSpPr>
              <a:spLocks noChangeArrowheads="1"/>
            </p:cNvSpPr>
            <p:nvPr/>
          </p:nvSpPr>
          <p:spPr bwMode="auto">
            <a:xfrm>
              <a:off x="3194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80" name="Rectangle 56"/>
            <p:cNvSpPr>
              <a:spLocks noChangeArrowheads="1"/>
            </p:cNvSpPr>
            <p:nvPr/>
          </p:nvSpPr>
          <p:spPr bwMode="auto">
            <a:xfrm>
              <a:off x="3548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81" name="Rectangle 57"/>
            <p:cNvSpPr>
              <a:spLocks noChangeArrowheads="1"/>
            </p:cNvSpPr>
            <p:nvPr/>
          </p:nvSpPr>
          <p:spPr bwMode="auto">
            <a:xfrm>
              <a:off x="3901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82" name="Rectangle 58"/>
            <p:cNvSpPr>
              <a:spLocks noChangeArrowheads="1"/>
            </p:cNvSpPr>
            <p:nvPr/>
          </p:nvSpPr>
          <p:spPr bwMode="auto">
            <a:xfrm>
              <a:off x="4255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83" name="Rectangle 59"/>
            <p:cNvSpPr>
              <a:spLocks noChangeArrowheads="1"/>
            </p:cNvSpPr>
            <p:nvPr/>
          </p:nvSpPr>
          <p:spPr bwMode="auto">
            <a:xfrm>
              <a:off x="4609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84" name="Rectangle 60"/>
            <p:cNvSpPr>
              <a:spLocks noChangeArrowheads="1"/>
            </p:cNvSpPr>
            <p:nvPr/>
          </p:nvSpPr>
          <p:spPr bwMode="auto">
            <a:xfrm>
              <a:off x="718" y="157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85" name="Rectangle 61"/>
            <p:cNvSpPr>
              <a:spLocks noChangeArrowheads="1"/>
            </p:cNvSpPr>
            <p:nvPr/>
          </p:nvSpPr>
          <p:spPr bwMode="auto">
            <a:xfrm>
              <a:off x="718" y="1727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86" name="Rectangle 62"/>
            <p:cNvSpPr>
              <a:spLocks noChangeArrowheads="1"/>
            </p:cNvSpPr>
            <p:nvPr/>
          </p:nvSpPr>
          <p:spPr bwMode="auto">
            <a:xfrm>
              <a:off x="1121" y="1727"/>
              <a:ext cx="1466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PROCEDIMENTO Envia;</a:t>
              </a:r>
            </a:p>
          </p:txBody>
        </p:sp>
        <p:sp>
          <p:nvSpPr>
            <p:cNvPr id="52287" name="Rectangle 63"/>
            <p:cNvSpPr>
              <a:spLocks noChangeArrowheads="1"/>
            </p:cNvSpPr>
            <p:nvPr/>
          </p:nvSpPr>
          <p:spPr bwMode="auto">
            <a:xfrm>
              <a:off x="2557" y="1727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88" name="Rectangle 64"/>
            <p:cNvSpPr>
              <a:spLocks noChangeArrowheads="1"/>
            </p:cNvSpPr>
            <p:nvPr/>
          </p:nvSpPr>
          <p:spPr bwMode="auto">
            <a:xfrm>
              <a:off x="718" y="1879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89" name="Rectangle 65"/>
            <p:cNvSpPr>
              <a:spLocks noChangeArrowheads="1"/>
            </p:cNvSpPr>
            <p:nvPr/>
          </p:nvSpPr>
          <p:spPr bwMode="auto">
            <a:xfrm>
              <a:off x="1081" y="1879"/>
              <a:ext cx="309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VAR </a:t>
              </a:r>
            </a:p>
          </p:txBody>
        </p:sp>
        <p:sp>
          <p:nvSpPr>
            <p:cNvPr id="52290" name="Rectangle 66"/>
            <p:cNvSpPr>
              <a:spLocks noChangeArrowheads="1"/>
            </p:cNvSpPr>
            <p:nvPr/>
          </p:nvSpPr>
          <p:spPr bwMode="auto">
            <a:xfrm>
              <a:off x="1385" y="1879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91" name="Rectangle 67"/>
            <p:cNvSpPr>
              <a:spLocks noChangeArrowheads="1"/>
            </p:cNvSpPr>
            <p:nvPr/>
          </p:nvSpPr>
          <p:spPr bwMode="auto">
            <a:xfrm>
              <a:off x="1452" y="1879"/>
              <a:ext cx="813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Buffer: Dados;</a:t>
              </a:r>
            </a:p>
          </p:txBody>
        </p:sp>
        <p:sp>
          <p:nvSpPr>
            <p:cNvPr id="52292" name="Rectangle 68"/>
            <p:cNvSpPr>
              <a:spLocks noChangeArrowheads="1"/>
            </p:cNvSpPr>
            <p:nvPr/>
          </p:nvSpPr>
          <p:spPr bwMode="auto">
            <a:xfrm>
              <a:off x="2249" y="1879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93" name="Rectangle 69"/>
            <p:cNvSpPr>
              <a:spLocks noChangeArrowheads="1"/>
            </p:cNvSpPr>
            <p:nvPr/>
          </p:nvSpPr>
          <p:spPr bwMode="auto">
            <a:xfrm>
              <a:off x="718" y="2031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94" name="Rectangle 70"/>
            <p:cNvSpPr>
              <a:spLocks noChangeArrowheads="1"/>
            </p:cNvSpPr>
            <p:nvPr/>
          </p:nvSpPr>
          <p:spPr bwMode="auto">
            <a:xfrm>
              <a:off x="1072" y="2031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95" name="Rectangle 71"/>
            <p:cNvSpPr>
              <a:spLocks noChangeArrowheads="1"/>
            </p:cNvSpPr>
            <p:nvPr/>
          </p:nvSpPr>
          <p:spPr bwMode="auto">
            <a:xfrm>
              <a:off x="1452" y="2031"/>
              <a:ext cx="834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Qenv: Quadro;</a:t>
              </a:r>
            </a:p>
          </p:txBody>
        </p:sp>
        <p:sp>
          <p:nvSpPr>
            <p:cNvPr id="52296" name="Rectangle 72"/>
            <p:cNvSpPr>
              <a:spLocks noChangeArrowheads="1"/>
            </p:cNvSpPr>
            <p:nvPr/>
          </p:nvSpPr>
          <p:spPr bwMode="auto">
            <a:xfrm>
              <a:off x="2271" y="2031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97" name="Rectangle 73"/>
            <p:cNvSpPr>
              <a:spLocks noChangeArrowheads="1"/>
            </p:cNvSpPr>
            <p:nvPr/>
          </p:nvSpPr>
          <p:spPr bwMode="auto">
            <a:xfrm>
              <a:off x="718" y="218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98" name="Rectangle 74"/>
            <p:cNvSpPr>
              <a:spLocks noChangeArrowheads="1"/>
            </p:cNvSpPr>
            <p:nvPr/>
          </p:nvSpPr>
          <p:spPr bwMode="auto">
            <a:xfrm>
              <a:off x="1072" y="218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99" name="Rectangle 75"/>
            <p:cNvSpPr>
              <a:spLocks noChangeArrowheads="1"/>
            </p:cNvSpPr>
            <p:nvPr/>
          </p:nvSpPr>
          <p:spPr bwMode="auto">
            <a:xfrm>
              <a:off x="1452" y="2183"/>
              <a:ext cx="835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Tquadro: byte;</a:t>
              </a:r>
            </a:p>
          </p:txBody>
        </p:sp>
        <p:sp>
          <p:nvSpPr>
            <p:cNvPr id="52300" name="Rectangle 76"/>
            <p:cNvSpPr>
              <a:spLocks noChangeArrowheads="1"/>
            </p:cNvSpPr>
            <p:nvPr/>
          </p:nvSpPr>
          <p:spPr bwMode="auto">
            <a:xfrm>
              <a:off x="2272" y="218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301" name="Rectangle 77"/>
            <p:cNvSpPr>
              <a:spLocks noChangeArrowheads="1"/>
            </p:cNvSpPr>
            <p:nvPr/>
          </p:nvSpPr>
          <p:spPr bwMode="auto">
            <a:xfrm>
              <a:off x="718" y="233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302" name="Rectangle 78"/>
            <p:cNvSpPr>
              <a:spLocks noChangeArrowheads="1"/>
            </p:cNvSpPr>
            <p:nvPr/>
          </p:nvSpPr>
          <p:spPr bwMode="auto">
            <a:xfrm>
              <a:off x="1072" y="233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303" name="Rectangle 79"/>
            <p:cNvSpPr>
              <a:spLocks noChangeArrowheads="1"/>
            </p:cNvSpPr>
            <p:nvPr/>
          </p:nvSpPr>
          <p:spPr bwMode="auto">
            <a:xfrm>
              <a:off x="718" y="248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304" name="Rectangle 80"/>
            <p:cNvSpPr>
              <a:spLocks noChangeArrowheads="1"/>
            </p:cNvSpPr>
            <p:nvPr/>
          </p:nvSpPr>
          <p:spPr bwMode="auto">
            <a:xfrm>
              <a:off x="1084" y="2486"/>
              <a:ext cx="433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 dirty="0">
                  <a:solidFill>
                    <a:srgbClr val="000000"/>
                  </a:solidFill>
                </a:rPr>
                <a:t>INICIO</a:t>
              </a:r>
            </a:p>
          </p:txBody>
        </p:sp>
        <p:sp>
          <p:nvSpPr>
            <p:cNvPr id="52305" name="Rectangle 81"/>
            <p:cNvSpPr>
              <a:spLocks noChangeArrowheads="1"/>
            </p:cNvSpPr>
            <p:nvPr/>
          </p:nvSpPr>
          <p:spPr bwMode="auto">
            <a:xfrm>
              <a:off x="1511" y="248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306" name="Rectangle 82"/>
            <p:cNvSpPr>
              <a:spLocks noChangeArrowheads="1"/>
            </p:cNvSpPr>
            <p:nvPr/>
          </p:nvSpPr>
          <p:spPr bwMode="auto">
            <a:xfrm>
              <a:off x="1502" y="2638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2307" name="Rectangle 83"/>
            <p:cNvSpPr>
              <a:spLocks noChangeArrowheads="1"/>
            </p:cNvSpPr>
            <p:nvPr/>
          </p:nvSpPr>
          <p:spPr bwMode="auto">
            <a:xfrm>
              <a:off x="1423" y="2638"/>
              <a:ext cx="1181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 dirty="0">
                  <a:solidFill>
                    <a:srgbClr val="000000"/>
                  </a:solidFill>
                </a:rPr>
                <a:t>    </a:t>
              </a:r>
              <a:r>
                <a:rPr lang="en-US" sz="1600" b="1" dirty="0" err="1">
                  <a:solidFill>
                    <a:srgbClr val="000000"/>
                  </a:solidFill>
                </a:rPr>
                <a:t>De_Cima</a:t>
              </a:r>
              <a:r>
                <a:rPr lang="en-US" sz="1600" b="1" dirty="0">
                  <a:solidFill>
                    <a:srgbClr val="000000"/>
                  </a:solidFill>
                </a:rPr>
                <a:t> (Buffer); </a:t>
              </a:r>
            </a:p>
          </p:txBody>
        </p:sp>
        <p:sp>
          <p:nvSpPr>
            <p:cNvPr id="52308" name="Rectangle 84"/>
            <p:cNvSpPr>
              <a:spLocks noChangeArrowheads="1"/>
            </p:cNvSpPr>
            <p:nvPr/>
          </p:nvSpPr>
          <p:spPr bwMode="auto">
            <a:xfrm>
              <a:off x="2399" y="263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309" name="Rectangle 85"/>
            <p:cNvSpPr>
              <a:spLocks noChangeArrowheads="1"/>
            </p:cNvSpPr>
            <p:nvPr/>
          </p:nvSpPr>
          <p:spPr bwMode="auto">
            <a:xfrm>
              <a:off x="1468" y="2790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2310" name="Rectangle 86"/>
            <p:cNvSpPr>
              <a:spLocks noChangeArrowheads="1"/>
            </p:cNvSpPr>
            <p:nvPr/>
          </p:nvSpPr>
          <p:spPr bwMode="auto">
            <a:xfrm>
              <a:off x="1553" y="2790"/>
              <a:ext cx="1610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 i="1">
                  <a:solidFill>
                    <a:srgbClr val="000000"/>
                  </a:solidFill>
                </a:rPr>
                <a:t>Tquadro := Calcula_Tquadro</a:t>
              </a:r>
              <a:r>
                <a:rPr lang="en-US" sz="1600" b="1">
                  <a:solidFill>
                    <a:srgbClr val="000000"/>
                  </a:solidFill>
                </a:rPr>
                <a:t>;</a:t>
              </a:r>
            </a:p>
          </p:txBody>
        </p:sp>
        <p:sp>
          <p:nvSpPr>
            <p:cNvPr id="52311" name="Rectangle 87"/>
            <p:cNvSpPr>
              <a:spLocks noChangeArrowheads="1"/>
            </p:cNvSpPr>
            <p:nvPr/>
          </p:nvSpPr>
          <p:spPr bwMode="auto">
            <a:xfrm>
              <a:off x="3118" y="279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312" name="Rectangle 88"/>
            <p:cNvSpPr>
              <a:spLocks noChangeArrowheads="1"/>
            </p:cNvSpPr>
            <p:nvPr/>
          </p:nvSpPr>
          <p:spPr bwMode="auto">
            <a:xfrm>
              <a:off x="718" y="294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313" name="Rectangle 89"/>
            <p:cNvSpPr>
              <a:spLocks noChangeArrowheads="1"/>
            </p:cNvSpPr>
            <p:nvPr/>
          </p:nvSpPr>
          <p:spPr bwMode="auto">
            <a:xfrm>
              <a:off x="1072" y="294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314" name="Rectangle 90"/>
            <p:cNvSpPr>
              <a:spLocks noChangeArrowheads="1"/>
            </p:cNvSpPr>
            <p:nvPr/>
          </p:nvSpPr>
          <p:spPr bwMode="auto">
            <a:xfrm>
              <a:off x="1418" y="2942"/>
              <a:ext cx="1220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  Qenv.Info := Buffer;</a:t>
              </a:r>
            </a:p>
          </p:txBody>
        </p:sp>
        <p:sp>
          <p:nvSpPr>
            <p:cNvPr id="52315" name="Rectangle 91"/>
            <p:cNvSpPr>
              <a:spLocks noChangeArrowheads="1"/>
            </p:cNvSpPr>
            <p:nvPr/>
          </p:nvSpPr>
          <p:spPr bwMode="auto">
            <a:xfrm>
              <a:off x="2568" y="294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316" name="Rectangle 92"/>
            <p:cNvSpPr>
              <a:spLocks noChangeArrowheads="1"/>
            </p:cNvSpPr>
            <p:nvPr/>
          </p:nvSpPr>
          <p:spPr bwMode="auto">
            <a:xfrm>
              <a:off x="718" y="309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317" name="Rectangle 93"/>
            <p:cNvSpPr>
              <a:spLocks noChangeArrowheads="1"/>
            </p:cNvSpPr>
            <p:nvPr/>
          </p:nvSpPr>
          <p:spPr bwMode="auto">
            <a:xfrm>
              <a:off x="1072" y="309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318" name="Rectangle 94"/>
            <p:cNvSpPr>
              <a:spLocks noChangeArrowheads="1"/>
            </p:cNvSpPr>
            <p:nvPr/>
          </p:nvSpPr>
          <p:spPr bwMode="auto">
            <a:xfrm>
              <a:off x="1472" y="3094"/>
              <a:ext cx="1560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 </a:t>
              </a:r>
              <a:r>
                <a:rPr lang="en-US" sz="1600" b="1" i="1">
                  <a:solidFill>
                    <a:srgbClr val="000000"/>
                  </a:solidFill>
                </a:rPr>
                <a:t>Qenv.Tamanho := Tquadro;</a:t>
              </a:r>
            </a:p>
          </p:txBody>
        </p:sp>
        <p:sp>
          <p:nvSpPr>
            <p:cNvPr id="52319" name="Rectangle 95"/>
            <p:cNvSpPr>
              <a:spLocks noChangeArrowheads="1"/>
            </p:cNvSpPr>
            <p:nvPr/>
          </p:nvSpPr>
          <p:spPr bwMode="auto">
            <a:xfrm>
              <a:off x="2997" y="309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 i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320" name="Rectangle 96"/>
            <p:cNvSpPr>
              <a:spLocks noChangeArrowheads="1"/>
            </p:cNvSpPr>
            <p:nvPr/>
          </p:nvSpPr>
          <p:spPr bwMode="auto">
            <a:xfrm>
              <a:off x="1321" y="3246"/>
              <a:ext cx="1001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     EnviaQuadro  </a:t>
              </a:r>
            </a:p>
          </p:txBody>
        </p:sp>
        <p:sp>
          <p:nvSpPr>
            <p:cNvPr id="52321" name="Rectangle 97"/>
            <p:cNvSpPr>
              <a:spLocks noChangeArrowheads="1"/>
            </p:cNvSpPr>
            <p:nvPr/>
          </p:nvSpPr>
          <p:spPr bwMode="auto">
            <a:xfrm>
              <a:off x="2148" y="3246"/>
              <a:ext cx="545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   (Qenv);</a:t>
              </a:r>
            </a:p>
          </p:txBody>
        </p:sp>
        <p:sp>
          <p:nvSpPr>
            <p:cNvPr id="52322" name="Rectangle 98"/>
            <p:cNvSpPr>
              <a:spLocks noChangeArrowheads="1"/>
            </p:cNvSpPr>
            <p:nvPr/>
          </p:nvSpPr>
          <p:spPr bwMode="auto">
            <a:xfrm>
              <a:off x="2638" y="324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323" name="Rectangle 99"/>
            <p:cNvSpPr>
              <a:spLocks noChangeArrowheads="1"/>
            </p:cNvSpPr>
            <p:nvPr/>
          </p:nvSpPr>
          <p:spPr bwMode="auto">
            <a:xfrm>
              <a:off x="718" y="339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324" name="Rectangle 100"/>
            <p:cNvSpPr>
              <a:spLocks noChangeArrowheads="1"/>
            </p:cNvSpPr>
            <p:nvPr/>
          </p:nvSpPr>
          <p:spPr bwMode="auto">
            <a:xfrm>
              <a:off x="1080" y="3398"/>
              <a:ext cx="291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FIM;</a:t>
              </a:r>
            </a:p>
          </p:txBody>
        </p:sp>
        <p:sp>
          <p:nvSpPr>
            <p:cNvPr id="52325" name="Rectangle 101"/>
            <p:cNvSpPr>
              <a:spLocks noChangeArrowheads="1"/>
            </p:cNvSpPr>
            <p:nvPr/>
          </p:nvSpPr>
          <p:spPr bwMode="auto">
            <a:xfrm>
              <a:off x="1367" y="339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79597768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273" name="Group 1"/>
          <p:cNvGrpSpPr>
            <a:grpSpLocks/>
          </p:cNvGrpSpPr>
          <p:nvPr/>
        </p:nvGrpSpPr>
        <p:grpSpPr bwMode="auto">
          <a:xfrm>
            <a:off x="-108520" y="228600"/>
            <a:ext cx="5305399" cy="6359525"/>
            <a:chOff x="672" y="144"/>
            <a:chExt cx="4415" cy="4006"/>
          </a:xfrm>
        </p:grpSpPr>
        <p:sp>
          <p:nvSpPr>
            <p:cNvPr id="54274" name="Rectangle 2"/>
            <p:cNvSpPr>
              <a:spLocks noChangeArrowheads="1"/>
            </p:cNvSpPr>
            <p:nvPr/>
          </p:nvSpPr>
          <p:spPr bwMode="auto">
            <a:xfrm>
              <a:off x="672" y="144"/>
              <a:ext cx="4416" cy="40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4275" name="Rectangle 3"/>
            <p:cNvSpPr>
              <a:spLocks noChangeArrowheads="1"/>
            </p:cNvSpPr>
            <p:nvPr/>
          </p:nvSpPr>
          <p:spPr bwMode="auto">
            <a:xfrm>
              <a:off x="1119" y="151"/>
              <a:ext cx="2126" cy="21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200" b="1">
                  <a:solidFill>
                    <a:srgbClr val="000000"/>
                  </a:solidFill>
                </a:rPr>
                <a:t>Protocolo de Enlace Simples</a:t>
              </a:r>
            </a:p>
          </p:txBody>
        </p:sp>
        <p:sp>
          <p:nvSpPr>
            <p:cNvPr id="54276" name="Rectangle 4"/>
            <p:cNvSpPr>
              <a:spLocks noChangeArrowheads="1"/>
            </p:cNvSpPr>
            <p:nvPr/>
          </p:nvSpPr>
          <p:spPr bwMode="auto">
            <a:xfrm>
              <a:off x="1026" y="334"/>
              <a:ext cx="2177" cy="17"/>
            </a:xfrm>
            <a:prstGeom prst="rect">
              <a:avLst/>
            </a:prstGeom>
            <a:solidFill>
              <a:srgbClr val="00000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4277" name="Rectangle 5"/>
            <p:cNvSpPr>
              <a:spLocks noChangeArrowheads="1"/>
            </p:cNvSpPr>
            <p:nvPr/>
          </p:nvSpPr>
          <p:spPr bwMode="auto">
            <a:xfrm>
              <a:off x="3244" y="151"/>
              <a:ext cx="45" cy="21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2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278" name="Rectangle 6"/>
            <p:cNvSpPr>
              <a:spLocks noChangeArrowheads="1"/>
            </p:cNvSpPr>
            <p:nvPr/>
          </p:nvSpPr>
          <p:spPr bwMode="auto">
            <a:xfrm>
              <a:off x="703" y="36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279" name="Rectangle 7"/>
            <p:cNvSpPr>
              <a:spLocks noChangeArrowheads="1"/>
            </p:cNvSpPr>
            <p:nvPr/>
          </p:nvSpPr>
          <p:spPr bwMode="auto">
            <a:xfrm>
              <a:off x="703" y="51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280" name="Rectangle 8"/>
            <p:cNvSpPr>
              <a:spLocks noChangeArrowheads="1"/>
            </p:cNvSpPr>
            <p:nvPr/>
          </p:nvSpPr>
          <p:spPr bwMode="auto">
            <a:xfrm>
              <a:off x="1066" y="512"/>
              <a:ext cx="31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TIPO</a:t>
              </a:r>
            </a:p>
          </p:txBody>
        </p:sp>
        <p:sp>
          <p:nvSpPr>
            <p:cNvPr id="54281" name="Rectangle 9"/>
            <p:cNvSpPr>
              <a:spLocks noChangeArrowheads="1"/>
            </p:cNvSpPr>
            <p:nvPr/>
          </p:nvSpPr>
          <p:spPr bwMode="auto">
            <a:xfrm>
              <a:off x="1373" y="51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282" name="Rectangle 10"/>
            <p:cNvSpPr>
              <a:spLocks noChangeArrowheads="1"/>
            </p:cNvSpPr>
            <p:nvPr/>
          </p:nvSpPr>
          <p:spPr bwMode="auto">
            <a:xfrm>
              <a:off x="1422" y="512"/>
              <a:ext cx="406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Dados </a:t>
              </a:r>
            </a:p>
          </p:txBody>
        </p:sp>
        <p:sp>
          <p:nvSpPr>
            <p:cNvPr id="54283" name="Rectangle 11"/>
            <p:cNvSpPr>
              <a:spLocks noChangeArrowheads="1"/>
            </p:cNvSpPr>
            <p:nvPr/>
          </p:nvSpPr>
          <p:spPr bwMode="auto">
            <a:xfrm>
              <a:off x="1820" y="51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284" name="Rectangle 12"/>
            <p:cNvSpPr>
              <a:spLocks noChangeArrowheads="1"/>
            </p:cNvSpPr>
            <p:nvPr/>
          </p:nvSpPr>
          <p:spPr bwMode="auto">
            <a:xfrm>
              <a:off x="2120" y="512"/>
              <a:ext cx="105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= </a:t>
              </a:r>
            </a:p>
          </p:txBody>
        </p:sp>
        <p:sp>
          <p:nvSpPr>
            <p:cNvPr id="54285" name="Rectangle 13"/>
            <p:cNvSpPr>
              <a:spLocks noChangeArrowheads="1"/>
            </p:cNvSpPr>
            <p:nvPr/>
          </p:nvSpPr>
          <p:spPr bwMode="auto">
            <a:xfrm>
              <a:off x="2225" y="51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286" name="Rectangle 14"/>
            <p:cNvSpPr>
              <a:spLocks noChangeArrowheads="1"/>
            </p:cNvSpPr>
            <p:nvPr/>
          </p:nvSpPr>
          <p:spPr bwMode="auto">
            <a:xfrm>
              <a:off x="2522" y="512"/>
              <a:ext cx="1399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VETOR [0..max] de byte;</a:t>
              </a:r>
            </a:p>
          </p:txBody>
        </p:sp>
        <p:sp>
          <p:nvSpPr>
            <p:cNvPr id="54287" name="Rectangle 15"/>
            <p:cNvSpPr>
              <a:spLocks noChangeArrowheads="1"/>
            </p:cNvSpPr>
            <p:nvPr/>
          </p:nvSpPr>
          <p:spPr bwMode="auto">
            <a:xfrm>
              <a:off x="3894" y="51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288" name="Rectangle 16"/>
            <p:cNvSpPr>
              <a:spLocks noChangeArrowheads="1"/>
            </p:cNvSpPr>
            <p:nvPr/>
          </p:nvSpPr>
          <p:spPr bwMode="auto">
            <a:xfrm>
              <a:off x="703" y="66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289" name="Rectangle 17"/>
            <p:cNvSpPr>
              <a:spLocks noChangeArrowheads="1"/>
            </p:cNvSpPr>
            <p:nvPr/>
          </p:nvSpPr>
          <p:spPr bwMode="auto">
            <a:xfrm>
              <a:off x="1057" y="66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290" name="Rectangle 18"/>
            <p:cNvSpPr>
              <a:spLocks noChangeArrowheads="1"/>
            </p:cNvSpPr>
            <p:nvPr/>
          </p:nvSpPr>
          <p:spPr bwMode="auto">
            <a:xfrm>
              <a:off x="1423" y="664"/>
              <a:ext cx="427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Quadro</a:t>
              </a:r>
            </a:p>
          </p:txBody>
        </p:sp>
        <p:sp>
          <p:nvSpPr>
            <p:cNvPr id="54291" name="Rectangle 19"/>
            <p:cNvSpPr>
              <a:spLocks noChangeArrowheads="1"/>
            </p:cNvSpPr>
            <p:nvPr/>
          </p:nvSpPr>
          <p:spPr bwMode="auto">
            <a:xfrm>
              <a:off x="1842" y="66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292" name="Rectangle 20"/>
            <p:cNvSpPr>
              <a:spLocks noChangeArrowheads="1"/>
            </p:cNvSpPr>
            <p:nvPr/>
          </p:nvSpPr>
          <p:spPr bwMode="auto">
            <a:xfrm>
              <a:off x="2119" y="664"/>
              <a:ext cx="73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=</a:t>
              </a:r>
            </a:p>
          </p:txBody>
        </p:sp>
        <p:sp>
          <p:nvSpPr>
            <p:cNvPr id="54293" name="Rectangle 21"/>
            <p:cNvSpPr>
              <a:spLocks noChangeArrowheads="1"/>
            </p:cNvSpPr>
            <p:nvPr/>
          </p:nvSpPr>
          <p:spPr bwMode="auto">
            <a:xfrm>
              <a:off x="2192" y="66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294" name="Rectangle 22"/>
            <p:cNvSpPr>
              <a:spLocks noChangeArrowheads="1"/>
            </p:cNvSpPr>
            <p:nvPr/>
          </p:nvSpPr>
          <p:spPr bwMode="auto">
            <a:xfrm>
              <a:off x="2493" y="664"/>
              <a:ext cx="674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REGISTRO</a:t>
              </a:r>
            </a:p>
          </p:txBody>
        </p:sp>
        <p:sp>
          <p:nvSpPr>
            <p:cNvPr id="54295" name="Rectangle 23"/>
            <p:cNvSpPr>
              <a:spLocks noChangeArrowheads="1"/>
            </p:cNvSpPr>
            <p:nvPr/>
          </p:nvSpPr>
          <p:spPr bwMode="auto">
            <a:xfrm>
              <a:off x="3155" y="66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296" name="Rectangle 24"/>
            <p:cNvSpPr>
              <a:spLocks noChangeArrowheads="1"/>
            </p:cNvSpPr>
            <p:nvPr/>
          </p:nvSpPr>
          <p:spPr bwMode="auto">
            <a:xfrm>
              <a:off x="703" y="81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297" name="Rectangle 25"/>
            <p:cNvSpPr>
              <a:spLocks noChangeArrowheads="1"/>
            </p:cNvSpPr>
            <p:nvPr/>
          </p:nvSpPr>
          <p:spPr bwMode="auto">
            <a:xfrm>
              <a:off x="1057" y="81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298" name="Rectangle 26"/>
            <p:cNvSpPr>
              <a:spLocks noChangeArrowheads="1"/>
            </p:cNvSpPr>
            <p:nvPr/>
          </p:nvSpPr>
          <p:spPr bwMode="auto">
            <a:xfrm>
              <a:off x="1410" y="81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299" name="Rectangle 27"/>
            <p:cNvSpPr>
              <a:spLocks noChangeArrowheads="1"/>
            </p:cNvSpPr>
            <p:nvPr/>
          </p:nvSpPr>
          <p:spPr bwMode="auto">
            <a:xfrm>
              <a:off x="1764" y="81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00" name="Rectangle 28"/>
            <p:cNvSpPr>
              <a:spLocks noChangeArrowheads="1"/>
            </p:cNvSpPr>
            <p:nvPr/>
          </p:nvSpPr>
          <p:spPr bwMode="auto">
            <a:xfrm>
              <a:off x="2118" y="81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01" name="Rectangle 29"/>
            <p:cNvSpPr>
              <a:spLocks noChangeArrowheads="1"/>
            </p:cNvSpPr>
            <p:nvPr/>
          </p:nvSpPr>
          <p:spPr bwMode="auto">
            <a:xfrm>
              <a:off x="2472" y="81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02" name="Rectangle 30"/>
            <p:cNvSpPr>
              <a:spLocks noChangeArrowheads="1"/>
            </p:cNvSpPr>
            <p:nvPr/>
          </p:nvSpPr>
          <p:spPr bwMode="auto">
            <a:xfrm>
              <a:off x="2841" y="816"/>
              <a:ext cx="526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Tamanho</a:t>
              </a:r>
            </a:p>
          </p:txBody>
        </p:sp>
        <p:sp>
          <p:nvSpPr>
            <p:cNvPr id="54303" name="Rectangle 31"/>
            <p:cNvSpPr>
              <a:spLocks noChangeArrowheads="1"/>
            </p:cNvSpPr>
            <p:nvPr/>
          </p:nvSpPr>
          <p:spPr bwMode="auto">
            <a:xfrm>
              <a:off x="3356" y="81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04" name="Rectangle 32"/>
            <p:cNvSpPr>
              <a:spLocks noChangeArrowheads="1"/>
            </p:cNvSpPr>
            <p:nvPr/>
          </p:nvSpPr>
          <p:spPr bwMode="auto">
            <a:xfrm>
              <a:off x="3544" y="816"/>
              <a:ext cx="351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: byte;</a:t>
              </a:r>
            </a:p>
          </p:txBody>
        </p:sp>
        <p:sp>
          <p:nvSpPr>
            <p:cNvPr id="54305" name="Rectangle 33"/>
            <p:cNvSpPr>
              <a:spLocks noChangeArrowheads="1"/>
            </p:cNvSpPr>
            <p:nvPr/>
          </p:nvSpPr>
          <p:spPr bwMode="auto">
            <a:xfrm>
              <a:off x="3890" y="81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06" name="Rectangle 34"/>
            <p:cNvSpPr>
              <a:spLocks noChangeArrowheads="1"/>
            </p:cNvSpPr>
            <p:nvPr/>
          </p:nvSpPr>
          <p:spPr bwMode="auto">
            <a:xfrm>
              <a:off x="703" y="96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07" name="Rectangle 35"/>
            <p:cNvSpPr>
              <a:spLocks noChangeArrowheads="1"/>
            </p:cNvSpPr>
            <p:nvPr/>
          </p:nvSpPr>
          <p:spPr bwMode="auto">
            <a:xfrm>
              <a:off x="1057" y="96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08" name="Rectangle 36"/>
            <p:cNvSpPr>
              <a:spLocks noChangeArrowheads="1"/>
            </p:cNvSpPr>
            <p:nvPr/>
          </p:nvSpPr>
          <p:spPr bwMode="auto">
            <a:xfrm>
              <a:off x="1410" y="96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09" name="Rectangle 37"/>
            <p:cNvSpPr>
              <a:spLocks noChangeArrowheads="1"/>
            </p:cNvSpPr>
            <p:nvPr/>
          </p:nvSpPr>
          <p:spPr bwMode="auto">
            <a:xfrm>
              <a:off x="1764" y="96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10" name="Rectangle 38"/>
            <p:cNvSpPr>
              <a:spLocks noChangeArrowheads="1"/>
            </p:cNvSpPr>
            <p:nvPr/>
          </p:nvSpPr>
          <p:spPr bwMode="auto">
            <a:xfrm>
              <a:off x="2118" y="96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11" name="Rectangle 39"/>
            <p:cNvSpPr>
              <a:spLocks noChangeArrowheads="1"/>
            </p:cNvSpPr>
            <p:nvPr/>
          </p:nvSpPr>
          <p:spPr bwMode="auto">
            <a:xfrm>
              <a:off x="2472" y="96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12" name="Rectangle 40"/>
            <p:cNvSpPr>
              <a:spLocks noChangeArrowheads="1"/>
            </p:cNvSpPr>
            <p:nvPr/>
          </p:nvSpPr>
          <p:spPr bwMode="auto">
            <a:xfrm>
              <a:off x="2831" y="968"/>
              <a:ext cx="228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Info</a:t>
              </a:r>
            </a:p>
          </p:txBody>
        </p:sp>
        <p:sp>
          <p:nvSpPr>
            <p:cNvPr id="54313" name="Rectangle 41"/>
            <p:cNvSpPr>
              <a:spLocks noChangeArrowheads="1"/>
            </p:cNvSpPr>
            <p:nvPr/>
          </p:nvSpPr>
          <p:spPr bwMode="auto">
            <a:xfrm>
              <a:off x="3055" y="96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14" name="Rectangle 42"/>
            <p:cNvSpPr>
              <a:spLocks noChangeArrowheads="1"/>
            </p:cNvSpPr>
            <p:nvPr/>
          </p:nvSpPr>
          <p:spPr bwMode="auto">
            <a:xfrm>
              <a:off x="3179" y="96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15" name="Rectangle 43"/>
            <p:cNvSpPr>
              <a:spLocks noChangeArrowheads="1"/>
            </p:cNvSpPr>
            <p:nvPr/>
          </p:nvSpPr>
          <p:spPr bwMode="auto">
            <a:xfrm>
              <a:off x="3547" y="968"/>
              <a:ext cx="458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: Dados;</a:t>
              </a:r>
            </a:p>
          </p:txBody>
        </p:sp>
        <p:sp>
          <p:nvSpPr>
            <p:cNvPr id="54316" name="Rectangle 44"/>
            <p:cNvSpPr>
              <a:spLocks noChangeArrowheads="1"/>
            </p:cNvSpPr>
            <p:nvPr/>
          </p:nvSpPr>
          <p:spPr bwMode="auto">
            <a:xfrm>
              <a:off x="3997" y="96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17" name="Rectangle 45"/>
            <p:cNvSpPr>
              <a:spLocks noChangeArrowheads="1"/>
            </p:cNvSpPr>
            <p:nvPr/>
          </p:nvSpPr>
          <p:spPr bwMode="auto">
            <a:xfrm>
              <a:off x="703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18" name="Rectangle 46"/>
            <p:cNvSpPr>
              <a:spLocks noChangeArrowheads="1"/>
            </p:cNvSpPr>
            <p:nvPr/>
          </p:nvSpPr>
          <p:spPr bwMode="auto">
            <a:xfrm>
              <a:off x="1057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19" name="Rectangle 47"/>
            <p:cNvSpPr>
              <a:spLocks noChangeArrowheads="1"/>
            </p:cNvSpPr>
            <p:nvPr/>
          </p:nvSpPr>
          <p:spPr bwMode="auto">
            <a:xfrm>
              <a:off x="1410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20" name="Rectangle 48"/>
            <p:cNvSpPr>
              <a:spLocks noChangeArrowheads="1"/>
            </p:cNvSpPr>
            <p:nvPr/>
          </p:nvSpPr>
          <p:spPr bwMode="auto">
            <a:xfrm>
              <a:off x="1764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21" name="Rectangle 49"/>
            <p:cNvSpPr>
              <a:spLocks noChangeArrowheads="1"/>
            </p:cNvSpPr>
            <p:nvPr/>
          </p:nvSpPr>
          <p:spPr bwMode="auto">
            <a:xfrm>
              <a:off x="2118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22" name="Rectangle 50"/>
            <p:cNvSpPr>
              <a:spLocks noChangeArrowheads="1"/>
            </p:cNvSpPr>
            <p:nvPr/>
          </p:nvSpPr>
          <p:spPr bwMode="auto">
            <a:xfrm>
              <a:off x="2480" y="1120"/>
              <a:ext cx="291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FIM;</a:t>
              </a:r>
            </a:p>
          </p:txBody>
        </p:sp>
        <p:sp>
          <p:nvSpPr>
            <p:cNvPr id="54323" name="Rectangle 51"/>
            <p:cNvSpPr>
              <a:spLocks noChangeArrowheads="1"/>
            </p:cNvSpPr>
            <p:nvPr/>
          </p:nvSpPr>
          <p:spPr bwMode="auto">
            <a:xfrm>
              <a:off x="2767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24" name="Rectangle 52"/>
            <p:cNvSpPr>
              <a:spLocks noChangeArrowheads="1"/>
            </p:cNvSpPr>
            <p:nvPr/>
          </p:nvSpPr>
          <p:spPr bwMode="auto">
            <a:xfrm>
              <a:off x="2825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25" name="Rectangle 53"/>
            <p:cNvSpPr>
              <a:spLocks noChangeArrowheads="1"/>
            </p:cNvSpPr>
            <p:nvPr/>
          </p:nvSpPr>
          <p:spPr bwMode="auto">
            <a:xfrm>
              <a:off x="3179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26" name="Rectangle 54"/>
            <p:cNvSpPr>
              <a:spLocks noChangeArrowheads="1"/>
            </p:cNvSpPr>
            <p:nvPr/>
          </p:nvSpPr>
          <p:spPr bwMode="auto">
            <a:xfrm>
              <a:off x="3533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27" name="Rectangle 55"/>
            <p:cNvSpPr>
              <a:spLocks noChangeArrowheads="1"/>
            </p:cNvSpPr>
            <p:nvPr/>
          </p:nvSpPr>
          <p:spPr bwMode="auto">
            <a:xfrm>
              <a:off x="3886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28" name="Rectangle 56"/>
            <p:cNvSpPr>
              <a:spLocks noChangeArrowheads="1"/>
            </p:cNvSpPr>
            <p:nvPr/>
          </p:nvSpPr>
          <p:spPr bwMode="auto">
            <a:xfrm>
              <a:off x="4240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29" name="Rectangle 57"/>
            <p:cNvSpPr>
              <a:spLocks noChangeArrowheads="1"/>
            </p:cNvSpPr>
            <p:nvPr/>
          </p:nvSpPr>
          <p:spPr bwMode="auto">
            <a:xfrm>
              <a:off x="4594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30" name="Rectangle 58"/>
            <p:cNvSpPr>
              <a:spLocks noChangeArrowheads="1"/>
            </p:cNvSpPr>
            <p:nvPr/>
          </p:nvSpPr>
          <p:spPr bwMode="auto">
            <a:xfrm>
              <a:off x="703" y="12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31" name="Rectangle 59"/>
            <p:cNvSpPr>
              <a:spLocks noChangeArrowheads="1"/>
            </p:cNvSpPr>
            <p:nvPr/>
          </p:nvSpPr>
          <p:spPr bwMode="auto">
            <a:xfrm>
              <a:off x="703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32" name="Rectangle 60"/>
            <p:cNvSpPr>
              <a:spLocks noChangeArrowheads="1"/>
            </p:cNvSpPr>
            <p:nvPr/>
          </p:nvSpPr>
          <p:spPr bwMode="auto">
            <a:xfrm>
              <a:off x="1110" y="1423"/>
              <a:ext cx="1535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PROCEDIMENTO Recebe;</a:t>
              </a:r>
            </a:p>
          </p:txBody>
        </p:sp>
        <p:sp>
          <p:nvSpPr>
            <p:cNvPr id="54333" name="Rectangle 61"/>
            <p:cNvSpPr>
              <a:spLocks noChangeArrowheads="1"/>
            </p:cNvSpPr>
            <p:nvPr/>
          </p:nvSpPr>
          <p:spPr bwMode="auto">
            <a:xfrm>
              <a:off x="2614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34" name="Rectangle 62"/>
            <p:cNvSpPr>
              <a:spLocks noChangeArrowheads="1"/>
            </p:cNvSpPr>
            <p:nvPr/>
          </p:nvSpPr>
          <p:spPr bwMode="auto">
            <a:xfrm>
              <a:off x="703" y="157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35" name="Rectangle 63"/>
            <p:cNvSpPr>
              <a:spLocks noChangeArrowheads="1"/>
            </p:cNvSpPr>
            <p:nvPr/>
          </p:nvSpPr>
          <p:spPr bwMode="auto">
            <a:xfrm>
              <a:off x="1066" y="1575"/>
              <a:ext cx="309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VAR </a:t>
              </a:r>
            </a:p>
          </p:txBody>
        </p:sp>
        <p:sp>
          <p:nvSpPr>
            <p:cNvPr id="54336" name="Rectangle 64"/>
            <p:cNvSpPr>
              <a:spLocks noChangeArrowheads="1"/>
            </p:cNvSpPr>
            <p:nvPr/>
          </p:nvSpPr>
          <p:spPr bwMode="auto">
            <a:xfrm>
              <a:off x="1370" y="157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37" name="Rectangle 65"/>
            <p:cNvSpPr>
              <a:spLocks noChangeArrowheads="1"/>
            </p:cNvSpPr>
            <p:nvPr/>
          </p:nvSpPr>
          <p:spPr bwMode="auto">
            <a:xfrm>
              <a:off x="1439" y="1575"/>
              <a:ext cx="844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Buffer : Dados;</a:t>
              </a:r>
            </a:p>
          </p:txBody>
        </p:sp>
        <p:sp>
          <p:nvSpPr>
            <p:cNvPr id="54338" name="Rectangle 66"/>
            <p:cNvSpPr>
              <a:spLocks noChangeArrowheads="1"/>
            </p:cNvSpPr>
            <p:nvPr/>
          </p:nvSpPr>
          <p:spPr bwMode="auto">
            <a:xfrm>
              <a:off x="2267" y="157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39" name="Rectangle 67"/>
            <p:cNvSpPr>
              <a:spLocks noChangeArrowheads="1"/>
            </p:cNvSpPr>
            <p:nvPr/>
          </p:nvSpPr>
          <p:spPr bwMode="auto">
            <a:xfrm>
              <a:off x="703" y="1727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40" name="Rectangle 68"/>
            <p:cNvSpPr>
              <a:spLocks noChangeArrowheads="1"/>
            </p:cNvSpPr>
            <p:nvPr/>
          </p:nvSpPr>
          <p:spPr bwMode="auto">
            <a:xfrm>
              <a:off x="1057" y="1727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41" name="Rectangle 69"/>
            <p:cNvSpPr>
              <a:spLocks noChangeArrowheads="1"/>
            </p:cNvSpPr>
            <p:nvPr/>
          </p:nvSpPr>
          <p:spPr bwMode="auto">
            <a:xfrm>
              <a:off x="1439" y="1727"/>
              <a:ext cx="851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Qrev : Quadro;</a:t>
              </a:r>
            </a:p>
          </p:txBody>
        </p:sp>
        <p:sp>
          <p:nvSpPr>
            <p:cNvPr id="54342" name="Rectangle 70"/>
            <p:cNvSpPr>
              <a:spLocks noChangeArrowheads="1"/>
            </p:cNvSpPr>
            <p:nvPr/>
          </p:nvSpPr>
          <p:spPr bwMode="auto">
            <a:xfrm>
              <a:off x="2274" y="1727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43" name="Rectangle 71"/>
            <p:cNvSpPr>
              <a:spLocks noChangeArrowheads="1"/>
            </p:cNvSpPr>
            <p:nvPr/>
          </p:nvSpPr>
          <p:spPr bwMode="auto">
            <a:xfrm>
              <a:off x="703" y="1879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44" name="Rectangle 72"/>
            <p:cNvSpPr>
              <a:spLocks noChangeArrowheads="1"/>
            </p:cNvSpPr>
            <p:nvPr/>
          </p:nvSpPr>
          <p:spPr bwMode="auto">
            <a:xfrm>
              <a:off x="1057" y="1879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45" name="Rectangle 73"/>
            <p:cNvSpPr>
              <a:spLocks noChangeArrowheads="1"/>
            </p:cNvSpPr>
            <p:nvPr/>
          </p:nvSpPr>
          <p:spPr bwMode="auto">
            <a:xfrm>
              <a:off x="1462" y="1879"/>
              <a:ext cx="146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Carater, Tquadro, i : byte;</a:t>
              </a:r>
            </a:p>
          </p:txBody>
        </p:sp>
        <p:sp>
          <p:nvSpPr>
            <p:cNvPr id="54346" name="Rectangle 74"/>
            <p:cNvSpPr>
              <a:spLocks noChangeArrowheads="1"/>
            </p:cNvSpPr>
            <p:nvPr/>
          </p:nvSpPr>
          <p:spPr bwMode="auto">
            <a:xfrm>
              <a:off x="2894" y="1879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47" name="Rectangle 75"/>
            <p:cNvSpPr>
              <a:spLocks noChangeArrowheads="1"/>
            </p:cNvSpPr>
            <p:nvPr/>
          </p:nvSpPr>
          <p:spPr bwMode="auto">
            <a:xfrm>
              <a:off x="703" y="2031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48" name="Rectangle 76"/>
            <p:cNvSpPr>
              <a:spLocks noChangeArrowheads="1"/>
            </p:cNvSpPr>
            <p:nvPr/>
          </p:nvSpPr>
          <p:spPr bwMode="auto">
            <a:xfrm>
              <a:off x="1069" y="2031"/>
              <a:ext cx="433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INICIO</a:t>
              </a:r>
            </a:p>
          </p:txBody>
        </p:sp>
        <p:sp>
          <p:nvSpPr>
            <p:cNvPr id="54349" name="Rectangle 77"/>
            <p:cNvSpPr>
              <a:spLocks noChangeArrowheads="1"/>
            </p:cNvSpPr>
            <p:nvPr/>
          </p:nvSpPr>
          <p:spPr bwMode="auto">
            <a:xfrm>
              <a:off x="1496" y="2031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50" name="Rectangle 78"/>
            <p:cNvSpPr>
              <a:spLocks noChangeArrowheads="1"/>
            </p:cNvSpPr>
            <p:nvPr/>
          </p:nvSpPr>
          <p:spPr bwMode="auto">
            <a:xfrm>
              <a:off x="703" y="218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51" name="Rectangle 79"/>
            <p:cNvSpPr>
              <a:spLocks noChangeArrowheads="1"/>
            </p:cNvSpPr>
            <p:nvPr/>
          </p:nvSpPr>
          <p:spPr bwMode="auto">
            <a:xfrm>
              <a:off x="1057" y="218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52" name="Rectangle 80"/>
            <p:cNvSpPr>
              <a:spLocks noChangeArrowheads="1"/>
            </p:cNvSpPr>
            <p:nvPr/>
          </p:nvSpPr>
          <p:spPr bwMode="auto">
            <a:xfrm>
              <a:off x="1499" y="2183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4353" name="Rectangle 81"/>
            <p:cNvSpPr>
              <a:spLocks noChangeArrowheads="1"/>
            </p:cNvSpPr>
            <p:nvPr/>
          </p:nvSpPr>
          <p:spPr bwMode="auto">
            <a:xfrm>
              <a:off x="2262" y="2183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4354" name="Rectangle 82"/>
            <p:cNvSpPr>
              <a:spLocks noChangeArrowheads="1"/>
            </p:cNvSpPr>
            <p:nvPr/>
          </p:nvSpPr>
          <p:spPr bwMode="auto">
            <a:xfrm>
              <a:off x="2873" y="218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55" name="Rectangle 83"/>
            <p:cNvSpPr>
              <a:spLocks noChangeArrowheads="1"/>
            </p:cNvSpPr>
            <p:nvPr/>
          </p:nvSpPr>
          <p:spPr bwMode="auto">
            <a:xfrm>
              <a:off x="703" y="233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56" name="Rectangle 84"/>
            <p:cNvSpPr>
              <a:spLocks noChangeArrowheads="1"/>
            </p:cNvSpPr>
            <p:nvPr/>
          </p:nvSpPr>
          <p:spPr bwMode="auto">
            <a:xfrm>
              <a:off x="1057" y="233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57" name="Rectangle 85"/>
            <p:cNvSpPr>
              <a:spLocks noChangeArrowheads="1"/>
            </p:cNvSpPr>
            <p:nvPr/>
          </p:nvSpPr>
          <p:spPr bwMode="auto">
            <a:xfrm>
              <a:off x="2214" y="2335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4358" name="Rectangle 86"/>
            <p:cNvSpPr>
              <a:spLocks noChangeArrowheads="1"/>
            </p:cNvSpPr>
            <p:nvPr/>
          </p:nvSpPr>
          <p:spPr bwMode="auto">
            <a:xfrm>
              <a:off x="2937" y="233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59" name="Rectangle 87"/>
            <p:cNvSpPr>
              <a:spLocks noChangeArrowheads="1"/>
            </p:cNvSpPr>
            <p:nvPr/>
          </p:nvSpPr>
          <p:spPr bwMode="auto">
            <a:xfrm>
              <a:off x="2186" y="2486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4360" name="Rectangle 88"/>
            <p:cNvSpPr>
              <a:spLocks noChangeArrowheads="1"/>
            </p:cNvSpPr>
            <p:nvPr/>
          </p:nvSpPr>
          <p:spPr bwMode="auto">
            <a:xfrm>
              <a:off x="2884" y="248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61" name="Rectangle 89"/>
            <p:cNvSpPr>
              <a:spLocks noChangeArrowheads="1"/>
            </p:cNvSpPr>
            <p:nvPr/>
          </p:nvSpPr>
          <p:spPr bwMode="auto">
            <a:xfrm>
              <a:off x="1410" y="263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62" name="Rectangle 90"/>
            <p:cNvSpPr>
              <a:spLocks noChangeArrowheads="1"/>
            </p:cNvSpPr>
            <p:nvPr/>
          </p:nvSpPr>
          <p:spPr bwMode="auto">
            <a:xfrm>
              <a:off x="1993" y="2638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4363" name="Rectangle 91"/>
            <p:cNvSpPr>
              <a:spLocks noChangeArrowheads="1"/>
            </p:cNvSpPr>
            <p:nvPr/>
          </p:nvSpPr>
          <p:spPr bwMode="auto">
            <a:xfrm>
              <a:off x="2203" y="263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64" name="Rectangle 92"/>
            <p:cNvSpPr>
              <a:spLocks noChangeArrowheads="1"/>
            </p:cNvSpPr>
            <p:nvPr/>
          </p:nvSpPr>
          <p:spPr bwMode="auto">
            <a:xfrm>
              <a:off x="703" y="279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65" name="Rectangle 93"/>
            <p:cNvSpPr>
              <a:spLocks noChangeArrowheads="1"/>
            </p:cNvSpPr>
            <p:nvPr/>
          </p:nvSpPr>
          <p:spPr bwMode="auto">
            <a:xfrm>
              <a:off x="1057" y="279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66" name="Rectangle 94"/>
            <p:cNvSpPr>
              <a:spLocks noChangeArrowheads="1"/>
            </p:cNvSpPr>
            <p:nvPr/>
          </p:nvSpPr>
          <p:spPr bwMode="auto">
            <a:xfrm>
              <a:off x="1410" y="279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67" name="Rectangle 95"/>
            <p:cNvSpPr>
              <a:spLocks noChangeArrowheads="1"/>
            </p:cNvSpPr>
            <p:nvPr/>
          </p:nvSpPr>
          <p:spPr bwMode="auto">
            <a:xfrm>
              <a:off x="1764" y="279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68" name="Rectangle 96"/>
            <p:cNvSpPr>
              <a:spLocks noChangeArrowheads="1"/>
            </p:cNvSpPr>
            <p:nvPr/>
          </p:nvSpPr>
          <p:spPr bwMode="auto">
            <a:xfrm>
              <a:off x="2715" y="2790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4369" name="Rectangle 97"/>
            <p:cNvSpPr>
              <a:spLocks noChangeArrowheads="1"/>
            </p:cNvSpPr>
            <p:nvPr/>
          </p:nvSpPr>
          <p:spPr bwMode="auto">
            <a:xfrm>
              <a:off x="3252" y="279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70" name="Rectangle 98"/>
            <p:cNvSpPr>
              <a:spLocks noChangeArrowheads="1"/>
            </p:cNvSpPr>
            <p:nvPr/>
          </p:nvSpPr>
          <p:spPr bwMode="auto">
            <a:xfrm>
              <a:off x="2600" y="2942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4371" name="Rectangle 99"/>
            <p:cNvSpPr>
              <a:spLocks noChangeArrowheads="1"/>
            </p:cNvSpPr>
            <p:nvPr/>
          </p:nvSpPr>
          <p:spPr bwMode="auto">
            <a:xfrm>
              <a:off x="3176" y="2942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4372" name="Rectangle 100"/>
            <p:cNvSpPr>
              <a:spLocks noChangeArrowheads="1"/>
            </p:cNvSpPr>
            <p:nvPr/>
          </p:nvSpPr>
          <p:spPr bwMode="auto">
            <a:xfrm>
              <a:off x="3393" y="2942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4373" name="Rectangle 101"/>
            <p:cNvSpPr>
              <a:spLocks noChangeArrowheads="1"/>
            </p:cNvSpPr>
            <p:nvPr/>
          </p:nvSpPr>
          <p:spPr bwMode="auto">
            <a:xfrm>
              <a:off x="3469" y="2942"/>
              <a:ext cx="43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;</a:t>
              </a:r>
            </a:p>
          </p:txBody>
        </p:sp>
        <p:sp>
          <p:nvSpPr>
            <p:cNvPr id="54374" name="Rectangle 102"/>
            <p:cNvSpPr>
              <a:spLocks noChangeArrowheads="1"/>
            </p:cNvSpPr>
            <p:nvPr/>
          </p:nvSpPr>
          <p:spPr bwMode="auto">
            <a:xfrm>
              <a:off x="3512" y="294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75" name="Rectangle 103"/>
            <p:cNvSpPr>
              <a:spLocks noChangeArrowheads="1"/>
            </p:cNvSpPr>
            <p:nvPr/>
          </p:nvSpPr>
          <p:spPr bwMode="auto">
            <a:xfrm>
              <a:off x="3545" y="294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76" name="Rectangle 104"/>
            <p:cNvSpPr>
              <a:spLocks noChangeArrowheads="1"/>
            </p:cNvSpPr>
            <p:nvPr/>
          </p:nvSpPr>
          <p:spPr bwMode="auto">
            <a:xfrm>
              <a:off x="2382" y="3094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4377" name="Rectangle 105"/>
            <p:cNvSpPr>
              <a:spLocks noChangeArrowheads="1"/>
            </p:cNvSpPr>
            <p:nvPr/>
          </p:nvSpPr>
          <p:spPr bwMode="auto">
            <a:xfrm>
              <a:off x="2619" y="309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78" name="Rectangle 106"/>
            <p:cNvSpPr>
              <a:spLocks noChangeArrowheads="1"/>
            </p:cNvSpPr>
            <p:nvPr/>
          </p:nvSpPr>
          <p:spPr bwMode="auto">
            <a:xfrm>
              <a:off x="2746" y="3246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4379" name="Rectangle 107"/>
            <p:cNvSpPr>
              <a:spLocks noChangeArrowheads="1"/>
            </p:cNvSpPr>
            <p:nvPr/>
          </p:nvSpPr>
          <p:spPr bwMode="auto">
            <a:xfrm>
              <a:off x="3343" y="3246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4380" name="Rectangle 108"/>
            <p:cNvSpPr>
              <a:spLocks noChangeArrowheads="1"/>
            </p:cNvSpPr>
            <p:nvPr/>
          </p:nvSpPr>
          <p:spPr bwMode="auto">
            <a:xfrm>
              <a:off x="3465" y="3246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4381" name="Rectangle 109"/>
            <p:cNvSpPr>
              <a:spLocks noChangeArrowheads="1"/>
            </p:cNvSpPr>
            <p:nvPr/>
          </p:nvSpPr>
          <p:spPr bwMode="auto">
            <a:xfrm>
              <a:off x="3548" y="324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82" name="Rectangle 110"/>
            <p:cNvSpPr>
              <a:spLocks noChangeArrowheads="1"/>
            </p:cNvSpPr>
            <p:nvPr/>
          </p:nvSpPr>
          <p:spPr bwMode="auto">
            <a:xfrm>
              <a:off x="703" y="339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83" name="Rectangle 111"/>
            <p:cNvSpPr>
              <a:spLocks noChangeArrowheads="1"/>
            </p:cNvSpPr>
            <p:nvPr/>
          </p:nvSpPr>
          <p:spPr bwMode="auto">
            <a:xfrm>
              <a:off x="1057" y="339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84" name="Rectangle 112"/>
            <p:cNvSpPr>
              <a:spLocks noChangeArrowheads="1"/>
            </p:cNvSpPr>
            <p:nvPr/>
          </p:nvSpPr>
          <p:spPr bwMode="auto">
            <a:xfrm>
              <a:off x="1410" y="339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85" name="Rectangle 113"/>
            <p:cNvSpPr>
              <a:spLocks noChangeArrowheads="1"/>
            </p:cNvSpPr>
            <p:nvPr/>
          </p:nvSpPr>
          <p:spPr bwMode="auto">
            <a:xfrm>
              <a:off x="1895" y="3398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4386" name="Rectangle 114"/>
            <p:cNvSpPr>
              <a:spLocks noChangeArrowheads="1"/>
            </p:cNvSpPr>
            <p:nvPr/>
          </p:nvSpPr>
          <p:spPr bwMode="auto">
            <a:xfrm>
              <a:off x="2016" y="339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87" name="Rectangle 115"/>
            <p:cNvSpPr>
              <a:spLocks noChangeArrowheads="1"/>
            </p:cNvSpPr>
            <p:nvPr/>
          </p:nvSpPr>
          <p:spPr bwMode="auto">
            <a:xfrm>
              <a:off x="703" y="355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88" name="Rectangle 116"/>
            <p:cNvSpPr>
              <a:spLocks noChangeArrowheads="1"/>
            </p:cNvSpPr>
            <p:nvPr/>
          </p:nvSpPr>
          <p:spPr bwMode="auto">
            <a:xfrm>
              <a:off x="1057" y="355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89" name="Rectangle 117"/>
            <p:cNvSpPr>
              <a:spLocks noChangeArrowheads="1"/>
            </p:cNvSpPr>
            <p:nvPr/>
          </p:nvSpPr>
          <p:spPr bwMode="auto">
            <a:xfrm>
              <a:off x="1989" y="3550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4390" name="Rectangle 118"/>
            <p:cNvSpPr>
              <a:spLocks noChangeArrowheads="1"/>
            </p:cNvSpPr>
            <p:nvPr/>
          </p:nvSpPr>
          <p:spPr bwMode="auto">
            <a:xfrm>
              <a:off x="2506" y="355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91" name="Rectangle 119"/>
            <p:cNvSpPr>
              <a:spLocks noChangeArrowheads="1"/>
            </p:cNvSpPr>
            <p:nvPr/>
          </p:nvSpPr>
          <p:spPr bwMode="auto">
            <a:xfrm>
              <a:off x="1950" y="3701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4392" name="Rectangle 120"/>
            <p:cNvSpPr>
              <a:spLocks noChangeArrowheads="1"/>
            </p:cNvSpPr>
            <p:nvPr/>
          </p:nvSpPr>
          <p:spPr bwMode="auto">
            <a:xfrm>
              <a:off x="2434" y="3701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93" name="Rectangle 121"/>
            <p:cNvSpPr>
              <a:spLocks noChangeArrowheads="1"/>
            </p:cNvSpPr>
            <p:nvPr/>
          </p:nvSpPr>
          <p:spPr bwMode="auto">
            <a:xfrm>
              <a:off x="703" y="385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94" name="Rectangle 122"/>
            <p:cNvSpPr>
              <a:spLocks noChangeArrowheads="1"/>
            </p:cNvSpPr>
            <p:nvPr/>
          </p:nvSpPr>
          <p:spPr bwMode="auto">
            <a:xfrm>
              <a:off x="1065" y="3853"/>
              <a:ext cx="291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FIM;</a:t>
              </a:r>
            </a:p>
          </p:txBody>
        </p:sp>
        <p:sp>
          <p:nvSpPr>
            <p:cNvPr id="54395" name="Rectangle 123"/>
            <p:cNvSpPr>
              <a:spLocks noChangeArrowheads="1"/>
            </p:cNvSpPr>
            <p:nvPr/>
          </p:nvSpPr>
          <p:spPr bwMode="auto">
            <a:xfrm>
              <a:off x="1352" y="385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</p:grpSp>
      <p:grpSp>
        <p:nvGrpSpPr>
          <p:cNvPr id="125" name="Group 1"/>
          <p:cNvGrpSpPr>
            <a:grpSpLocks/>
          </p:cNvGrpSpPr>
          <p:nvPr/>
        </p:nvGrpSpPr>
        <p:grpSpPr bwMode="auto">
          <a:xfrm>
            <a:off x="4331939" y="228600"/>
            <a:ext cx="5856685" cy="6359525"/>
            <a:chOff x="672" y="144"/>
            <a:chExt cx="4415" cy="4006"/>
          </a:xfrm>
        </p:grpSpPr>
        <p:sp>
          <p:nvSpPr>
            <p:cNvPr id="126" name="Rectangle 2"/>
            <p:cNvSpPr>
              <a:spLocks noChangeArrowheads="1"/>
            </p:cNvSpPr>
            <p:nvPr/>
          </p:nvSpPr>
          <p:spPr bwMode="auto">
            <a:xfrm>
              <a:off x="672" y="144"/>
              <a:ext cx="4416" cy="40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7" name="Rectangle 3"/>
            <p:cNvSpPr>
              <a:spLocks noChangeArrowheads="1"/>
            </p:cNvSpPr>
            <p:nvPr/>
          </p:nvSpPr>
          <p:spPr bwMode="auto">
            <a:xfrm>
              <a:off x="1119" y="151"/>
              <a:ext cx="2126" cy="21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200" b="1">
                  <a:solidFill>
                    <a:srgbClr val="000000"/>
                  </a:solidFill>
                </a:rPr>
                <a:t>Protocolo de Enlace Simples</a:t>
              </a:r>
            </a:p>
          </p:txBody>
        </p:sp>
        <p:sp>
          <p:nvSpPr>
            <p:cNvPr id="128" name="Rectangle 4"/>
            <p:cNvSpPr>
              <a:spLocks noChangeArrowheads="1"/>
            </p:cNvSpPr>
            <p:nvPr/>
          </p:nvSpPr>
          <p:spPr bwMode="auto">
            <a:xfrm>
              <a:off x="1026" y="334"/>
              <a:ext cx="2177" cy="17"/>
            </a:xfrm>
            <a:prstGeom prst="rect">
              <a:avLst/>
            </a:prstGeom>
            <a:solidFill>
              <a:srgbClr val="00000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9" name="Rectangle 5"/>
            <p:cNvSpPr>
              <a:spLocks noChangeArrowheads="1"/>
            </p:cNvSpPr>
            <p:nvPr/>
          </p:nvSpPr>
          <p:spPr bwMode="auto">
            <a:xfrm>
              <a:off x="3244" y="151"/>
              <a:ext cx="45" cy="21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2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30" name="Rectangle 6"/>
            <p:cNvSpPr>
              <a:spLocks noChangeArrowheads="1"/>
            </p:cNvSpPr>
            <p:nvPr/>
          </p:nvSpPr>
          <p:spPr bwMode="auto">
            <a:xfrm>
              <a:off x="703" y="36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31" name="Rectangle 7"/>
            <p:cNvSpPr>
              <a:spLocks noChangeArrowheads="1"/>
            </p:cNvSpPr>
            <p:nvPr/>
          </p:nvSpPr>
          <p:spPr bwMode="auto">
            <a:xfrm>
              <a:off x="703" y="51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32" name="Rectangle 8"/>
            <p:cNvSpPr>
              <a:spLocks noChangeArrowheads="1"/>
            </p:cNvSpPr>
            <p:nvPr/>
          </p:nvSpPr>
          <p:spPr bwMode="auto">
            <a:xfrm>
              <a:off x="1066" y="512"/>
              <a:ext cx="31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TIPO</a:t>
              </a:r>
            </a:p>
          </p:txBody>
        </p:sp>
        <p:sp>
          <p:nvSpPr>
            <p:cNvPr id="133" name="Rectangle 9"/>
            <p:cNvSpPr>
              <a:spLocks noChangeArrowheads="1"/>
            </p:cNvSpPr>
            <p:nvPr/>
          </p:nvSpPr>
          <p:spPr bwMode="auto">
            <a:xfrm>
              <a:off x="1373" y="51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34" name="Rectangle 10"/>
            <p:cNvSpPr>
              <a:spLocks noChangeArrowheads="1"/>
            </p:cNvSpPr>
            <p:nvPr/>
          </p:nvSpPr>
          <p:spPr bwMode="auto">
            <a:xfrm>
              <a:off x="1422" y="512"/>
              <a:ext cx="406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Dados </a:t>
              </a:r>
            </a:p>
          </p:txBody>
        </p:sp>
        <p:sp>
          <p:nvSpPr>
            <p:cNvPr id="135" name="Rectangle 11"/>
            <p:cNvSpPr>
              <a:spLocks noChangeArrowheads="1"/>
            </p:cNvSpPr>
            <p:nvPr/>
          </p:nvSpPr>
          <p:spPr bwMode="auto">
            <a:xfrm>
              <a:off x="1820" y="51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36" name="Rectangle 12"/>
            <p:cNvSpPr>
              <a:spLocks noChangeArrowheads="1"/>
            </p:cNvSpPr>
            <p:nvPr/>
          </p:nvSpPr>
          <p:spPr bwMode="auto">
            <a:xfrm>
              <a:off x="2120" y="512"/>
              <a:ext cx="105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= </a:t>
              </a:r>
            </a:p>
          </p:txBody>
        </p:sp>
        <p:sp>
          <p:nvSpPr>
            <p:cNvPr id="137" name="Rectangle 13"/>
            <p:cNvSpPr>
              <a:spLocks noChangeArrowheads="1"/>
            </p:cNvSpPr>
            <p:nvPr/>
          </p:nvSpPr>
          <p:spPr bwMode="auto">
            <a:xfrm>
              <a:off x="2225" y="51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38" name="Rectangle 14"/>
            <p:cNvSpPr>
              <a:spLocks noChangeArrowheads="1"/>
            </p:cNvSpPr>
            <p:nvPr/>
          </p:nvSpPr>
          <p:spPr bwMode="auto">
            <a:xfrm>
              <a:off x="2522" y="512"/>
              <a:ext cx="1399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VETOR [0..max] de byte;</a:t>
              </a:r>
            </a:p>
          </p:txBody>
        </p:sp>
        <p:sp>
          <p:nvSpPr>
            <p:cNvPr id="139" name="Rectangle 15"/>
            <p:cNvSpPr>
              <a:spLocks noChangeArrowheads="1"/>
            </p:cNvSpPr>
            <p:nvPr/>
          </p:nvSpPr>
          <p:spPr bwMode="auto">
            <a:xfrm>
              <a:off x="3894" y="51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40" name="Rectangle 16"/>
            <p:cNvSpPr>
              <a:spLocks noChangeArrowheads="1"/>
            </p:cNvSpPr>
            <p:nvPr/>
          </p:nvSpPr>
          <p:spPr bwMode="auto">
            <a:xfrm>
              <a:off x="703" y="66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41" name="Rectangle 17"/>
            <p:cNvSpPr>
              <a:spLocks noChangeArrowheads="1"/>
            </p:cNvSpPr>
            <p:nvPr/>
          </p:nvSpPr>
          <p:spPr bwMode="auto">
            <a:xfrm>
              <a:off x="1057" y="66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42" name="Rectangle 18"/>
            <p:cNvSpPr>
              <a:spLocks noChangeArrowheads="1"/>
            </p:cNvSpPr>
            <p:nvPr/>
          </p:nvSpPr>
          <p:spPr bwMode="auto">
            <a:xfrm>
              <a:off x="1423" y="664"/>
              <a:ext cx="427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Quadro</a:t>
              </a:r>
            </a:p>
          </p:txBody>
        </p:sp>
        <p:sp>
          <p:nvSpPr>
            <p:cNvPr id="143" name="Rectangle 19"/>
            <p:cNvSpPr>
              <a:spLocks noChangeArrowheads="1"/>
            </p:cNvSpPr>
            <p:nvPr/>
          </p:nvSpPr>
          <p:spPr bwMode="auto">
            <a:xfrm>
              <a:off x="1842" y="66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44" name="Rectangle 20"/>
            <p:cNvSpPr>
              <a:spLocks noChangeArrowheads="1"/>
            </p:cNvSpPr>
            <p:nvPr/>
          </p:nvSpPr>
          <p:spPr bwMode="auto">
            <a:xfrm>
              <a:off x="2119" y="664"/>
              <a:ext cx="73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=</a:t>
              </a:r>
            </a:p>
          </p:txBody>
        </p:sp>
        <p:sp>
          <p:nvSpPr>
            <p:cNvPr id="145" name="Rectangle 21"/>
            <p:cNvSpPr>
              <a:spLocks noChangeArrowheads="1"/>
            </p:cNvSpPr>
            <p:nvPr/>
          </p:nvSpPr>
          <p:spPr bwMode="auto">
            <a:xfrm>
              <a:off x="2192" y="66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46" name="Rectangle 22"/>
            <p:cNvSpPr>
              <a:spLocks noChangeArrowheads="1"/>
            </p:cNvSpPr>
            <p:nvPr/>
          </p:nvSpPr>
          <p:spPr bwMode="auto">
            <a:xfrm>
              <a:off x="2493" y="664"/>
              <a:ext cx="674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REGISTRO</a:t>
              </a:r>
            </a:p>
          </p:txBody>
        </p:sp>
        <p:sp>
          <p:nvSpPr>
            <p:cNvPr id="147" name="Rectangle 23"/>
            <p:cNvSpPr>
              <a:spLocks noChangeArrowheads="1"/>
            </p:cNvSpPr>
            <p:nvPr/>
          </p:nvSpPr>
          <p:spPr bwMode="auto">
            <a:xfrm>
              <a:off x="3155" y="66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48" name="Rectangle 24"/>
            <p:cNvSpPr>
              <a:spLocks noChangeArrowheads="1"/>
            </p:cNvSpPr>
            <p:nvPr/>
          </p:nvSpPr>
          <p:spPr bwMode="auto">
            <a:xfrm>
              <a:off x="703" y="81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49" name="Rectangle 25"/>
            <p:cNvSpPr>
              <a:spLocks noChangeArrowheads="1"/>
            </p:cNvSpPr>
            <p:nvPr/>
          </p:nvSpPr>
          <p:spPr bwMode="auto">
            <a:xfrm>
              <a:off x="1057" y="81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50" name="Rectangle 26"/>
            <p:cNvSpPr>
              <a:spLocks noChangeArrowheads="1"/>
            </p:cNvSpPr>
            <p:nvPr/>
          </p:nvSpPr>
          <p:spPr bwMode="auto">
            <a:xfrm>
              <a:off x="1410" y="81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51" name="Rectangle 27"/>
            <p:cNvSpPr>
              <a:spLocks noChangeArrowheads="1"/>
            </p:cNvSpPr>
            <p:nvPr/>
          </p:nvSpPr>
          <p:spPr bwMode="auto">
            <a:xfrm>
              <a:off x="1764" y="81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52" name="Rectangle 28"/>
            <p:cNvSpPr>
              <a:spLocks noChangeArrowheads="1"/>
            </p:cNvSpPr>
            <p:nvPr/>
          </p:nvSpPr>
          <p:spPr bwMode="auto">
            <a:xfrm>
              <a:off x="2118" y="81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53" name="Rectangle 29"/>
            <p:cNvSpPr>
              <a:spLocks noChangeArrowheads="1"/>
            </p:cNvSpPr>
            <p:nvPr/>
          </p:nvSpPr>
          <p:spPr bwMode="auto">
            <a:xfrm>
              <a:off x="2472" y="81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54" name="Rectangle 30"/>
            <p:cNvSpPr>
              <a:spLocks noChangeArrowheads="1"/>
            </p:cNvSpPr>
            <p:nvPr/>
          </p:nvSpPr>
          <p:spPr bwMode="auto">
            <a:xfrm>
              <a:off x="2841" y="816"/>
              <a:ext cx="526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Tamanho</a:t>
              </a:r>
            </a:p>
          </p:txBody>
        </p:sp>
        <p:sp>
          <p:nvSpPr>
            <p:cNvPr id="155" name="Rectangle 31"/>
            <p:cNvSpPr>
              <a:spLocks noChangeArrowheads="1"/>
            </p:cNvSpPr>
            <p:nvPr/>
          </p:nvSpPr>
          <p:spPr bwMode="auto">
            <a:xfrm>
              <a:off x="3356" y="81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56" name="Rectangle 32"/>
            <p:cNvSpPr>
              <a:spLocks noChangeArrowheads="1"/>
            </p:cNvSpPr>
            <p:nvPr/>
          </p:nvSpPr>
          <p:spPr bwMode="auto">
            <a:xfrm>
              <a:off x="3544" y="816"/>
              <a:ext cx="351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: byte;</a:t>
              </a:r>
            </a:p>
          </p:txBody>
        </p:sp>
        <p:sp>
          <p:nvSpPr>
            <p:cNvPr id="157" name="Rectangle 33"/>
            <p:cNvSpPr>
              <a:spLocks noChangeArrowheads="1"/>
            </p:cNvSpPr>
            <p:nvPr/>
          </p:nvSpPr>
          <p:spPr bwMode="auto">
            <a:xfrm>
              <a:off x="3890" y="81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58" name="Rectangle 34"/>
            <p:cNvSpPr>
              <a:spLocks noChangeArrowheads="1"/>
            </p:cNvSpPr>
            <p:nvPr/>
          </p:nvSpPr>
          <p:spPr bwMode="auto">
            <a:xfrm>
              <a:off x="703" y="96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59" name="Rectangle 35"/>
            <p:cNvSpPr>
              <a:spLocks noChangeArrowheads="1"/>
            </p:cNvSpPr>
            <p:nvPr/>
          </p:nvSpPr>
          <p:spPr bwMode="auto">
            <a:xfrm>
              <a:off x="1057" y="96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60" name="Rectangle 36"/>
            <p:cNvSpPr>
              <a:spLocks noChangeArrowheads="1"/>
            </p:cNvSpPr>
            <p:nvPr/>
          </p:nvSpPr>
          <p:spPr bwMode="auto">
            <a:xfrm>
              <a:off x="1410" y="96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61" name="Rectangle 37"/>
            <p:cNvSpPr>
              <a:spLocks noChangeArrowheads="1"/>
            </p:cNvSpPr>
            <p:nvPr/>
          </p:nvSpPr>
          <p:spPr bwMode="auto">
            <a:xfrm>
              <a:off x="1764" y="96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62" name="Rectangle 38"/>
            <p:cNvSpPr>
              <a:spLocks noChangeArrowheads="1"/>
            </p:cNvSpPr>
            <p:nvPr/>
          </p:nvSpPr>
          <p:spPr bwMode="auto">
            <a:xfrm>
              <a:off x="2118" y="96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63" name="Rectangle 39"/>
            <p:cNvSpPr>
              <a:spLocks noChangeArrowheads="1"/>
            </p:cNvSpPr>
            <p:nvPr/>
          </p:nvSpPr>
          <p:spPr bwMode="auto">
            <a:xfrm>
              <a:off x="2472" y="96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64" name="Rectangle 40"/>
            <p:cNvSpPr>
              <a:spLocks noChangeArrowheads="1"/>
            </p:cNvSpPr>
            <p:nvPr/>
          </p:nvSpPr>
          <p:spPr bwMode="auto">
            <a:xfrm>
              <a:off x="2831" y="968"/>
              <a:ext cx="228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Info</a:t>
              </a:r>
            </a:p>
          </p:txBody>
        </p:sp>
        <p:sp>
          <p:nvSpPr>
            <p:cNvPr id="165" name="Rectangle 41"/>
            <p:cNvSpPr>
              <a:spLocks noChangeArrowheads="1"/>
            </p:cNvSpPr>
            <p:nvPr/>
          </p:nvSpPr>
          <p:spPr bwMode="auto">
            <a:xfrm>
              <a:off x="3055" y="96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66" name="Rectangle 42"/>
            <p:cNvSpPr>
              <a:spLocks noChangeArrowheads="1"/>
            </p:cNvSpPr>
            <p:nvPr/>
          </p:nvSpPr>
          <p:spPr bwMode="auto">
            <a:xfrm>
              <a:off x="3179" y="96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67" name="Rectangle 43"/>
            <p:cNvSpPr>
              <a:spLocks noChangeArrowheads="1"/>
            </p:cNvSpPr>
            <p:nvPr/>
          </p:nvSpPr>
          <p:spPr bwMode="auto">
            <a:xfrm>
              <a:off x="3547" y="968"/>
              <a:ext cx="458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: Dados;</a:t>
              </a:r>
            </a:p>
          </p:txBody>
        </p:sp>
        <p:sp>
          <p:nvSpPr>
            <p:cNvPr id="168" name="Rectangle 44"/>
            <p:cNvSpPr>
              <a:spLocks noChangeArrowheads="1"/>
            </p:cNvSpPr>
            <p:nvPr/>
          </p:nvSpPr>
          <p:spPr bwMode="auto">
            <a:xfrm>
              <a:off x="3997" y="96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69" name="Rectangle 45"/>
            <p:cNvSpPr>
              <a:spLocks noChangeArrowheads="1"/>
            </p:cNvSpPr>
            <p:nvPr/>
          </p:nvSpPr>
          <p:spPr bwMode="auto">
            <a:xfrm>
              <a:off x="703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70" name="Rectangle 46"/>
            <p:cNvSpPr>
              <a:spLocks noChangeArrowheads="1"/>
            </p:cNvSpPr>
            <p:nvPr/>
          </p:nvSpPr>
          <p:spPr bwMode="auto">
            <a:xfrm>
              <a:off x="1057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71" name="Rectangle 47"/>
            <p:cNvSpPr>
              <a:spLocks noChangeArrowheads="1"/>
            </p:cNvSpPr>
            <p:nvPr/>
          </p:nvSpPr>
          <p:spPr bwMode="auto">
            <a:xfrm>
              <a:off x="1410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72" name="Rectangle 48"/>
            <p:cNvSpPr>
              <a:spLocks noChangeArrowheads="1"/>
            </p:cNvSpPr>
            <p:nvPr/>
          </p:nvSpPr>
          <p:spPr bwMode="auto">
            <a:xfrm>
              <a:off x="1764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73" name="Rectangle 49"/>
            <p:cNvSpPr>
              <a:spLocks noChangeArrowheads="1"/>
            </p:cNvSpPr>
            <p:nvPr/>
          </p:nvSpPr>
          <p:spPr bwMode="auto">
            <a:xfrm>
              <a:off x="2118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74" name="Rectangle 50"/>
            <p:cNvSpPr>
              <a:spLocks noChangeArrowheads="1"/>
            </p:cNvSpPr>
            <p:nvPr/>
          </p:nvSpPr>
          <p:spPr bwMode="auto">
            <a:xfrm>
              <a:off x="2480" y="1120"/>
              <a:ext cx="291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FIM;</a:t>
              </a:r>
            </a:p>
          </p:txBody>
        </p:sp>
        <p:sp>
          <p:nvSpPr>
            <p:cNvPr id="175" name="Rectangle 51"/>
            <p:cNvSpPr>
              <a:spLocks noChangeArrowheads="1"/>
            </p:cNvSpPr>
            <p:nvPr/>
          </p:nvSpPr>
          <p:spPr bwMode="auto">
            <a:xfrm>
              <a:off x="2767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76" name="Rectangle 52"/>
            <p:cNvSpPr>
              <a:spLocks noChangeArrowheads="1"/>
            </p:cNvSpPr>
            <p:nvPr/>
          </p:nvSpPr>
          <p:spPr bwMode="auto">
            <a:xfrm>
              <a:off x="2825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77" name="Rectangle 53"/>
            <p:cNvSpPr>
              <a:spLocks noChangeArrowheads="1"/>
            </p:cNvSpPr>
            <p:nvPr/>
          </p:nvSpPr>
          <p:spPr bwMode="auto">
            <a:xfrm>
              <a:off x="3179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78" name="Rectangle 54"/>
            <p:cNvSpPr>
              <a:spLocks noChangeArrowheads="1"/>
            </p:cNvSpPr>
            <p:nvPr/>
          </p:nvSpPr>
          <p:spPr bwMode="auto">
            <a:xfrm>
              <a:off x="3533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79" name="Rectangle 55"/>
            <p:cNvSpPr>
              <a:spLocks noChangeArrowheads="1"/>
            </p:cNvSpPr>
            <p:nvPr/>
          </p:nvSpPr>
          <p:spPr bwMode="auto">
            <a:xfrm>
              <a:off x="3886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80" name="Rectangle 56"/>
            <p:cNvSpPr>
              <a:spLocks noChangeArrowheads="1"/>
            </p:cNvSpPr>
            <p:nvPr/>
          </p:nvSpPr>
          <p:spPr bwMode="auto">
            <a:xfrm>
              <a:off x="4240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81" name="Rectangle 57"/>
            <p:cNvSpPr>
              <a:spLocks noChangeArrowheads="1"/>
            </p:cNvSpPr>
            <p:nvPr/>
          </p:nvSpPr>
          <p:spPr bwMode="auto">
            <a:xfrm>
              <a:off x="4594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82" name="Rectangle 58"/>
            <p:cNvSpPr>
              <a:spLocks noChangeArrowheads="1"/>
            </p:cNvSpPr>
            <p:nvPr/>
          </p:nvSpPr>
          <p:spPr bwMode="auto">
            <a:xfrm>
              <a:off x="703" y="12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83" name="Rectangle 59"/>
            <p:cNvSpPr>
              <a:spLocks noChangeArrowheads="1"/>
            </p:cNvSpPr>
            <p:nvPr/>
          </p:nvSpPr>
          <p:spPr bwMode="auto">
            <a:xfrm>
              <a:off x="703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84" name="Rectangle 60"/>
            <p:cNvSpPr>
              <a:spLocks noChangeArrowheads="1"/>
            </p:cNvSpPr>
            <p:nvPr/>
          </p:nvSpPr>
          <p:spPr bwMode="auto">
            <a:xfrm>
              <a:off x="1110" y="1423"/>
              <a:ext cx="1535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PROCEDIMENTO Recebe;</a:t>
              </a:r>
            </a:p>
          </p:txBody>
        </p:sp>
        <p:sp>
          <p:nvSpPr>
            <p:cNvPr id="185" name="Rectangle 61"/>
            <p:cNvSpPr>
              <a:spLocks noChangeArrowheads="1"/>
            </p:cNvSpPr>
            <p:nvPr/>
          </p:nvSpPr>
          <p:spPr bwMode="auto">
            <a:xfrm>
              <a:off x="2614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86" name="Rectangle 62"/>
            <p:cNvSpPr>
              <a:spLocks noChangeArrowheads="1"/>
            </p:cNvSpPr>
            <p:nvPr/>
          </p:nvSpPr>
          <p:spPr bwMode="auto">
            <a:xfrm>
              <a:off x="703" y="157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87" name="Rectangle 63"/>
            <p:cNvSpPr>
              <a:spLocks noChangeArrowheads="1"/>
            </p:cNvSpPr>
            <p:nvPr/>
          </p:nvSpPr>
          <p:spPr bwMode="auto">
            <a:xfrm>
              <a:off x="1066" y="1575"/>
              <a:ext cx="309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VAR </a:t>
              </a:r>
            </a:p>
          </p:txBody>
        </p:sp>
        <p:sp>
          <p:nvSpPr>
            <p:cNvPr id="188" name="Rectangle 64"/>
            <p:cNvSpPr>
              <a:spLocks noChangeArrowheads="1"/>
            </p:cNvSpPr>
            <p:nvPr/>
          </p:nvSpPr>
          <p:spPr bwMode="auto">
            <a:xfrm>
              <a:off x="1370" y="157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89" name="Rectangle 65"/>
            <p:cNvSpPr>
              <a:spLocks noChangeArrowheads="1"/>
            </p:cNvSpPr>
            <p:nvPr/>
          </p:nvSpPr>
          <p:spPr bwMode="auto">
            <a:xfrm>
              <a:off x="1439" y="1575"/>
              <a:ext cx="844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Buffer : Dados;</a:t>
              </a:r>
            </a:p>
          </p:txBody>
        </p:sp>
        <p:sp>
          <p:nvSpPr>
            <p:cNvPr id="190" name="Rectangle 66"/>
            <p:cNvSpPr>
              <a:spLocks noChangeArrowheads="1"/>
            </p:cNvSpPr>
            <p:nvPr/>
          </p:nvSpPr>
          <p:spPr bwMode="auto">
            <a:xfrm>
              <a:off x="2267" y="157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91" name="Rectangle 67"/>
            <p:cNvSpPr>
              <a:spLocks noChangeArrowheads="1"/>
            </p:cNvSpPr>
            <p:nvPr/>
          </p:nvSpPr>
          <p:spPr bwMode="auto">
            <a:xfrm>
              <a:off x="703" y="1727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92" name="Rectangle 68"/>
            <p:cNvSpPr>
              <a:spLocks noChangeArrowheads="1"/>
            </p:cNvSpPr>
            <p:nvPr/>
          </p:nvSpPr>
          <p:spPr bwMode="auto">
            <a:xfrm>
              <a:off x="1057" y="1727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93" name="Rectangle 69"/>
            <p:cNvSpPr>
              <a:spLocks noChangeArrowheads="1"/>
            </p:cNvSpPr>
            <p:nvPr/>
          </p:nvSpPr>
          <p:spPr bwMode="auto">
            <a:xfrm>
              <a:off x="1439" y="1727"/>
              <a:ext cx="851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Qrev : Quadro;</a:t>
              </a:r>
            </a:p>
          </p:txBody>
        </p:sp>
        <p:sp>
          <p:nvSpPr>
            <p:cNvPr id="194" name="Rectangle 70"/>
            <p:cNvSpPr>
              <a:spLocks noChangeArrowheads="1"/>
            </p:cNvSpPr>
            <p:nvPr/>
          </p:nvSpPr>
          <p:spPr bwMode="auto">
            <a:xfrm>
              <a:off x="2274" y="1727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95" name="Rectangle 71"/>
            <p:cNvSpPr>
              <a:spLocks noChangeArrowheads="1"/>
            </p:cNvSpPr>
            <p:nvPr/>
          </p:nvSpPr>
          <p:spPr bwMode="auto">
            <a:xfrm>
              <a:off x="703" y="1879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96" name="Rectangle 72"/>
            <p:cNvSpPr>
              <a:spLocks noChangeArrowheads="1"/>
            </p:cNvSpPr>
            <p:nvPr/>
          </p:nvSpPr>
          <p:spPr bwMode="auto">
            <a:xfrm>
              <a:off x="1057" y="1879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97" name="Rectangle 73"/>
            <p:cNvSpPr>
              <a:spLocks noChangeArrowheads="1"/>
            </p:cNvSpPr>
            <p:nvPr/>
          </p:nvSpPr>
          <p:spPr bwMode="auto">
            <a:xfrm>
              <a:off x="1462" y="1879"/>
              <a:ext cx="146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Carater, Tquadro, i : byte;</a:t>
              </a:r>
            </a:p>
          </p:txBody>
        </p:sp>
        <p:sp>
          <p:nvSpPr>
            <p:cNvPr id="198" name="Rectangle 74"/>
            <p:cNvSpPr>
              <a:spLocks noChangeArrowheads="1"/>
            </p:cNvSpPr>
            <p:nvPr/>
          </p:nvSpPr>
          <p:spPr bwMode="auto">
            <a:xfrm>
              <a:off x="2894" y="1879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99" name="Rectangle 75"/>
            <p:cNvSpPr>
              <a:spLocks noChangeArrowheads="1"/>
            </p:cNvSpPr>
            <p:nvPr/>
          </p:nvSpPr>
          <p:spPr bwMode="auto">
            <a:xfrm>
              <a:off x="703" y="2031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200" name="Rectangle 76"/>
            <p:cNvSpPr>
              <a:spLocks noChangeArrowheads="1"/>
            </p:cNvSpPr>
            <p:nvPr/>
          </p:nvSpPr>
          <p:spPr bwMode="auto">
            <a:xfrm>
              <a:off x="1069" y="2031"/>
              <a:ext cx="433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INICIO</a:t>
              </a:r>
            </a:p>
          </p:txBody>
        </p:sp>
        <p:sp>
          <p:nvSpPr>
            <p:cNvPr id="201" name="Rectangle 77"/>
            <p:cNvSpPr>
              <a:spLocks noChangeArrowheads="1"/>
            </p:cNvSpPr>
            <p:nvPr/>
          </p:nvSpPr>
          <p:spPr bwMode="auto">
            <a:xfrm>
              <a:off x="1496" y="2031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202" name="Rectangle 78"/>
            <p:cNvSpPr>
              <a:spLocks noChangeArrowheads="1"/>
            </p:cNvSpPr>
            <p:nvPr/>
          </p:nvSpPr>
          <p:spPr bwMode="auto">
            <a:xfrm>
              <a:off x="703" y="218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203" name="Rectangle 79"/>
            <p:cNvSpPr>
              <a:spLocks noChangeArrowheads="1"/>
            </p:cNvSpPr>
            <p:nvPr/>
          </p:nvSpPr>
          <p:spPr bwMode="auto">
            <a:xfrm>
              <a:off x="1057" y="218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204" name="Rectangle 80"/>
            <p:cNvSpPr>
              <a:spLocks noChangeArrowheads="1"/>
            </p:cNvSpPr>
            <p:nvPr/>
          </p:nvSpPr>
          <p:spPr bwMode="auto">
            <a:xfrm>
              <a:off x="1499" y="2183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05" name="Rectangle 81"/>
            <p:cNvSpPr>
              <a:spLocks noChangeArrowheads="1"/>
            </p:cNvSpPr>
            <p:nvPr/>
          </p:nvSpPr>
          <p:spPr bwMode="auto">
            <a:xfrm>
              <a:off x="1476" y="2183"/>
              <a:ext cx="158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De_Baixo (Tquadro);             </a:t>
              </a:r>
            </a:p>
          </p:txBody>
        </p:sp>
        <p:sp>
          <p:nvSpPr>
            <p:cNvPr id="206" name="Rectangle 82"/>
            <p:cNvSpPr>
              <a:spLocks noChangeArrowheads="1"/>
            </p:cNvSpPr>
            <p:nvPr/>
          </p:nvSpPr>
          <p:spPr bwMode="auto">
            <a:xfrm>
              <a:off x="2873" y="218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207" name="Rectangle 83"/>
            <p:cNvSpPr>
              <a:spLocks noChangeArrowheads="1"/>
            </p:cNvSpPr>
            <p:nvPr/>
          </p:nvSpPr>
          <p:spPr bwMode="auto">
            <a:xfrm>
              <a:off x="703" y="233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208" name="Rectangle 84"/>
            <p:cNvSpPr>
              <a:spLocks noChangeArrowheads="1"/>
            </p:cNvSpPr>
            <p:nvPr/>
          </p:nvSpPr>
          <p:spPr bwMode="auto">
            <a:xfrm>
              <a:off x="1057" y="233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209" name="Rectangle 85"/>
            <p:cNvSpPr>
              <a:spLocks noChangeArrowheads="1"/>
            </p:cNvSpPr>
            <p:nvPr/>
          </p:nvSpPr>
          <p:spPr bwMode="auto">
            <a:xfrm>
              <a:off x="1461" y="2335"/>
              <a:ext cx="1507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Qrev.Tamanho:= Tquadro;</a:t>
              </a:r>
            </a:p>
          </p:txBody>
        </p:sp>
        <p:sp>
          <p:nvSpPr>
            <p:cNvPr id="210" name="Rectangle 86"/>
            <p:cNvSpPr>
              <a:spLocks noChangeArrowheads="1"/>
            </p:cNvSpPr>
            <p:nvPr/>
          </p:nvSpPr>
          <p:spPr bwMode="auto">
            <a:xfrm>
              <a:off x="2937" y="233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211" name="Rectangle 87"/>
            <p:cNvSpPr>
              <a:spLocks noChangeArrowheads="1"/>
            </p:cNvSpPr>
            <p:nvPr/>
          </p:nvSpPr>
          <p:spPr bwMode="auto">
            <a:xfrm>
              <a:off x="1459" y="2486"/>
              <a:ext cx="1454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ENQUANTO Tquadro &gt; 0</a:t>
              </a:r>
            </a:p>
          </p:txBody>
        </p:sp>
        <p:sp>
          <p:nvSpPr>
            <p:cNvPr id="212" name="Rectangle 88"/>
            <p:cNvSpPr>
              <a:spLocks noChangeArrowheads="1"/>
            </p:cNvSpPr>
            <p:nvPr/>
          </p:nvSpPr>
          <p:spPr bwMode="auto">
            <a:xfrm>
              <a:off x="2884" y="248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213" name="Rectangle 89"/>
            <p:cNvSpPr>
              <a:spLocks noChangeArrowheads="1"/>
            </p:cNvSpPr>
            <p:nvPr/>
          </p:nvSpPr>
          <p:spPr bwMode="auto">
            <a:xfrm>
              <a:off x="1410" y="263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214" name="Rectangle 90"/>
            <p:cNvSpPr>
              <a:spLocks noChangeArrowheads="1"/>
            </p:cNvSpPr>
            <p:nvPr/>
          </p:nvSpPr>
          <p:spPr bwMode="auto">
            <a:xfrm>
              <a:off x="1776" y="2638"/>
              <a:ext cx="433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INICIO</a:t>
              </a:r>
            </a:p>
          </p:txBody>
        </p:sp>
        <p:sp>
          <p:nvSpPr>
            <p:cNvPr id="215" name="Rectangle 91"/>
            <p:cNvSpPr>
              <a:spLocks noChangeArrowheads="1"/>
            </p:cNvSpPr>
            <p:nvPr/>
          </p:nvSpPr>
          <p:spPr bwMode="auto">
            <a:xfrm>
              <a:off x="2203" y="263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216" name="Rectangle 92"/>
            <p:cNvSpPr>
              <a:spLocks noChangeArrowheads="1"/>
            </p:cNvSpPr>
            <p:nvPr/>
          </p:nvSpPr>
          <p:spPr bwMode="auto">
            <a:xfrm>
              <a:off x="703" y="279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217" name="Rectangle 93"/>
            <p:cNvSpPr>
              <a:spLocks noChangeArrowheads="1"/>
            </p:cNvSpPr>
            <p:nvPr/>
          </p:nvSpPr>
          <p:spPr bwMode="auto">
            <a:xfrm>
              <a:off x="1057" y="279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218" name="Rectangle 94"/>
            <p:cNvSpPr>
              <a:spLocks noChangeArrowheads="1"/>
            </p:cNvSpPr>
            <p:nvPr/>
          </p:nvSpPr>
          <p:spPr bwMode="auto">
            <a:xfrm>
              <a:off x="1410" y="279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219" name="Rectangle 95"/>
            <p:cNvSpPr>
              <a:spLocks noChangeArrowheads="1"/>
            </p:cNvSpPr>
            <p:nvPr/>
          </p:nvSpPr>
          <p:spPr bwMode="auto">
            <a:xfrm>
              <a:off x="1764" y="279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220" name="Rectangle 96"/>
            <p:cNvSpPr>
              <a:spLocks noChangeArrowheads="1"/>
            </p:cNvSpPr>
            <p:nvPr/>
          </p:nvSpPr>
          <p:spPr bwMode="auto">
            <a:xfrm>
              <a:off x="2156" y="2790"/>
              <a:ext cx="1119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 dirty="0" err="1">
                  <a:solidFill>
                    <a:srgbClr val="000000"/>
                  </a:solidFill>
                </a:rPr>
                <a:t>De_Baixo</a:t>
              </a:r>
              <a:r>
                <a:rPr lang="en-US" sz="1600" b="1" dirty="0">
                  <a:solidFill>
                    <a:srgbClr val="000000"/>
                  </a:solidFill>
                </a:rPr>
                <a:t> (</a:t>
              </a:r>
              <a:r>
                <a:rPr lang="en-US" sz="1600" b="1" dirty="0" err="1">
                  <a:solidFill>
                    <a:srgbClr val="000000"/>
                  </a:solidFill>
                </a:rPr>
                <a:t>Carater</a:t>
              </a:r>
              <a:r>
                <a:rPr lang="en-US" sz="1600" b="1" dirty="0">
                  <a:solidFill>
                    <a:srgbClr val="000000"/>
                  </a:solidFill>
                </a:rPr>
                <a:t>);</a:t>
              </a:r>
            </a:p>
          </p:txBody>
        </p:sp>
        <p:sp>
          <p:nvSpPr>
            <p:cNvPr id="221" name="Rectangle 97"/>
            <p:cNvSpPr>
              <a:spLocks noChangeArrowheads="1"/>
            </p:cNvSpPr>
            <p:nvPr/>
          </p:nvSpPr>
          <p:spPr bwMode="auto">
            <a:xfrm>
              <a:off x="3252" y="279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222" name="Rectangle 98"/>
            <p:cNvSpPr>
              <a:spLocks noChangeArrowheads="1"/>
            </p:cNvSpPr>
            <p:nvPr/>
          </p:nvSpPr>
          <p:spPr bwMode="auto">
            <a:xfrm>
              <a:off x="2151" y="2942"/>
              <a:ext cx="898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Qrev.Info [ i] := </a:t>
              </a:r>
            </a:p>
          </p:txBody>
        </p:sp>
        <p:sp>
          <p:nvSpPr>
            <p:cNvPr id="223" name="Rectangle 99"/>
            <p:cNvSpPr>
              <a:spLocks noChangeArrowheads="1"/>
            </p:cNvSpPr>
            <p:nvPr/>
          </p:nvSpPr>
          <p:spPr bwMode="auto">
            <a:xfrm>
              <a:off x="3038" y="2942"/>
              <a:ext cx="278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Cara</a:t>
              </a:r>
            </a:p>
          </p:txBody>
        </p:sp>
        <p:sp>
          <p:nvSpPr>
            <p:cNvPr id="224" name="Rectangle 100"/>
            <p:cNvSpPr>
              <a:spLocks noChangeArrowheads="1"/>
            </p:cNvSpPr>
            <p:nvPr/>
          </p:nvSpPr>
          <p:spPr bwMode="auto">
            <a:xfrm>
              <a:off x="3315" y="2942"/>
              <a:ext cx="156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ter</a:t>
              </a:r>
            </a:p>
          </p:txBody>
        </p:sp>
        <p:sp>
          <p:nvSpPr>
            <p:cNvPr id="225" name="Rectangle 101"/>
            <p:cNvSpPr>
              <a:spLocks noChangeArrowheads="1"/>
            </p:cNvSpPr>
            <p:nvPr/>
          </p:nvSpPr>
          <p:spPr bwMode="auto">
            <a:xfrm>
              <a:off x="3469" y="2942"/>
              <a:ext cx="43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;</a:t>
              </a:r>
            </a:p>
          </p:txBody>
        </p:sp>
        <p:sp>
          <p:nvSpPr>
            <p:cNvPr id="226" name="Rectangle 102"/>
            <p:cNvSpPr>
              <a:spLocks noChangeArrowheads="1"/>
            </p:cNvSpPr>
            <p:nvPr/>
          </p:nvSpPr>
          <p:spPr bwMode="auto">
            <a:xfrm>
              <a:off x="3512" y="294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227" name="Rectangle 103"/>
            <p:cNvSpPr>
              <a:spLocks noChangeArrowheads="1"/>
            </p:cNvSpPr>
            <p:nvPr/>
          </p:nvSpPr>
          <p:spPr bwMode="auto">
            <a:xfrm>
              <a:off x="3545" y="294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228" name="Rectangle 104"/>
            <p:cNvSpPr>
              <a:spLocks noChangeArrowheads="1"/>
            </p:cNvSpPr>
            <p:nvPr/>
          </p:nvSpPr>
          <p:spPr bwMode="auto">
            <a:xfrm>
              <a:off x="2088" y="3094"/>
              <a:ext cx="588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  i := i + 1;</a:t>
              </a:r>
            </a:p>
          </p:txBody>
        </p:sp>
        <p:sp>
          <p:nvSpPr>
            <p:cNvPr id="229" name="Rectangle 105"/>
            <p:cNvSpPr>
              <a:spLocks noChangeArrowheads="1"/>
            </p:cNvSpPr>
            <p:nvPr/>
          </p:nvSpPr>
          <p:spPr bwMode="auto">
            <a:xfrm>
              <a:off x="2619" y="309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230" name="Rectangle 106"/>
            <p:cNvSpPr>
              <a:spLocks noChangeArrowheads="1"/>
            </p:cNvSpPr>
            <p:nvPr/>
          </p:nvSpPr>
          <p:spPr bwMode="auto">
            <a:xfrm>
              <a:off x="2157" y="3246"/>
              <a:ext cx="1178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Tquadro := Tquadro </a:t>
              </a:r>
            </a:p>
          </p:txBody>
        </p:sp>
        <p:sp>
          <p:nvSpPr>
            <p:cNvPr id="231" name="Rectangle 107"/>
            <p:cNvSpPr>
              <a:spLocks noChangeArrowheads="1"/>
            </p:cNvSpPr>
            <p:nvPr/>
          </p:nvSpPr>
          <p:spPr bwMode="auto">
            <a:xfrm>
              <a:off x="3311" y="3246"/>
              <a:ext cx="65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–</a:t>
              </a:r>
            </a:p>
          </p:txBody>
        </p:sp>
        <p:sp>
          <p:nvSpPr>
            <p:cNvPr id="232" name="Rectangle 108"/>
            <p:cNvSpPr>
              <a:spLocks noChangeArrowheads="1"/>
            </p:cNvSpPr>
            <p:nvPr/>
          </p:nvSpPr>
          <p:spPr bwMode="auto">
            <a:xfrm>
              <a:off x="3381" y="3246"/>
              <a:ext cx="171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1; </a:t>
              </a:r>
            </a:p>
          </p:txBody>
        </p:sp>
        <p:sp>
          <p:nvSpPr>
            <p:cNvPr id="233" name="Rectangle 109"/>
            <p:cNvSpPr>
              <a:spLocks noChangeArrowheads="1"/>
            </p:cNvSpPr>
            <p:nvPr/>
          </p:nvSpPr>
          <p:spPr bwMode="auto">
            <a:xfrm>
              <a:off x="3548" y="324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234" name="Rectangle 110"/>
            <p:cNvSpPr>
              <a:spLocks noChangeArrowheads="1"/>
            </p:cNvSpPr>
            <p:nvPr/>
          </p:nvSpPr>
          <p:spPr bwMode="auto">
            <a:xfrm>
              <a:off x="703" y="339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235" name="Rectangle 111"/>
            <p:cNvSpPr>
              <a:spLocks noChangeArrowheads="1"/>
            </p:cNvSpPr>
            <p:nvPr/>
          </p:nvSpPr>
          <p:spPr bwMode="auto">
            <a:xfrm>
              <a:off x="1057" y="339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236" name="Rectangle 112"/>
            <p:cNvSpPr>
              <a:spLocks noChangeArrowheads="1"/>
            </p:cNvSpPr>
            <p:nvPr/>
          </p:nvSpPr>
          <p:spPr bwMode="auto">
            <a:xfrm>
              <a:off x="1410" y="339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237" name="Rectangle 113"/>
            <p:cNvSpPr>
              <a:spLocks noChangeArrowheads="1"/>
            </p:cNvSpPr>
            <p:nvPr/>
          </p:nvSpPr>
          <p:spPr bwMode="auto">
            <a:xfrm>
              <a:off x="1771" y="3398"/>
              <a:ext cx="249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FIM</a:t>
              </a:r>
            </a:p>
          </p:txBody>
        </p:sp>
        <p:sp>
          <p:nvSpPr>
            <p:cNvPr id="238" name="Rectangle 114"/>
            <p:cNvSpPr>
              <a:spLocks noChangeArrowheads="1"/>
            </p:cNvSpPr>
            <p:nvPr/>
          </p:nvSpPr>
          <p:spPr bwMode="auto">
            <a:xfrm>
              <a:off x="2016" y="339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239" name="Rectangle 115"/>
            <p:cNvSpPr>
              <a:spLocks noChangeArrowheads="1"/>
            </p:cNvSpPr>
            <p:nvPr/>
          </p:nvSpPr>
          <p:spPr bwMode="auto">
            <a:xfrm>
              <a:off x="703" y="355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240" name="Rectangle 116"/>
            <p:cNvSpPr>
              <a:spLocks noChangeArrowheads="1"/>
            </p:cNvSpPr>
            <p:nvPr/>
          </p:nvSpPr>
          <p:spPr bwMode="auto">
            <a:xfrm>
              <a:off x="1057" y="355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241" name="Rectangle 117"/>
            <p:cNvSpPr>
              <a:spLocks noChangeArrowheads="1"/>
            </p:cNvSpPr>
            <p:nvPr/>
          </p:nvSpPr>
          <p:spPr bwMode="auto">
            <a:xfrm>
              <a:off x="1450" y="3550"/>
              <a:ext cx="1079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Buffer:= Qenv.info;</a:t>
              </a:r>
            </a:p>
          </p:txBody>
        </p:sp>
        <p:sp>
          <p:nvSpPr>
            <p:cNvPr id="242" name="Rectangle 118"/>
            <p:cNvSpPr>
              <a:spLocks noChangeArrowheads="1"/>
            </p:cNvSpPr>
            <p:nvPr/>
          </p:nvSpPr>
          <p:spPr bwMode="auto">
            <a:xfrm>
              <a:off x="2506" y="355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243" name="Rectangle 119"/>
            <p:cNvSpPr>
              <a:spLocks noChangeArrowheads="1"/>
            </p:cNvSpPr>
            <p:nvPr/>
          </p:nvSpPr>
          <p:spPr bwMode="auto">
            <a:xfrm>
              <a:off x="1447" y="3701"/>
              <a:ext cx="1008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PraCima (Buffer);</a:t>
              </a:r>
            </a:p>
          </p:txBody>
        </p:sp>
        <p:sp>
          <p:nvSpPr>
            <p:cNvPr id="244" name="Rectangle 120"/>
            <p:cNvSpPr>
              <a:spLocks noChangeArrowheads="1"/>
            </p:cNvSpPr>
            <p:nvPr/>
          </p:nvSpPr>
          <p:spPr bwMode="auto">
            <a:xfrm>
              <a:off x="2434" y="3701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245" name="Rectangle 121"/>
            <p:cNvSpPr>
              <a:spLocks noChangeArrowheads="1"/>
            </p:cNvSpPr>
            <p:nvPr/>
          </p:nvSpPr>
          <p:spPr bwMode="auto">
            <a:xfrm>
              <a:off x="703" y="385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246" name="Rectangle 122"/>
            <p:cNvSpPr>
              <a:spLocks noChangeArrowheads="1"/>
            </p:cNvSpPr>
            <p:nvPr/>
          </p:nvSpPr>
          <p:spPr bwMode="auto">
            <a:xfrm>
              <a:off x="1065" y="3853"/>
              <a:ext cx="291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FIM;</a:t>
              </a:r>
            </a:p>
          </p:txBody>
        </p:sp>
        <p:sp>
          <p:nvSpPr>
            <p:cNvPr id="247" name="Rectangle 123"/>
            <p:cNvSpPr>
              <a:spLocks noChangeArrowheads="1"/>
            </p:cNvSpPr>
            <p:nvPr/>
          </p:nvSpPr>
          <p:spPr bwMode="auto">
            <a:xfrm>
              <a:off x="1352" y="385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27879704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Text Box 1"/>
          <p:cNvSpPr txBox="1">
            <a:spLocks noChangeArrowheads="1"/>
          </p:cNvSpPr>
          <p:nvPr/>
        </p:nvSpPr>
        <p:spPr bwMode="auto">
          <a:xfrm>
            <a:off x="817563" y="838200"/>
            <a:ext cx="8008937" cy="25923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b="1">
                <a:solidFill>
                  <a:srgbClr val="000000"/>
                </a:solidFill>
              </a:rPr>
              <a:t>Exemplo de Protocolo: Enlace Simples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400" b="1">
                <a:solidFill>
                  <a:srgbClr val="000000"/>
                </a:solidFill>
              </a:rPr>
              <a:t> (transferência de uma MENSAGEM entre 2 computadores 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400" b="1">
                <a:solidFill>
                  <a:srgbClr val="000000"/>
                </a:solidFill>
              </a:rPr>
              <a:t>   numa LAN – Local Area Netwok)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pt-BR" sz="2800">
              <a:solidFill>
                <a:srgbClr val="000000"/>
              </a:solidFill>
            </a:endParaRP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800" u="sng">
                <a:solidFill>
                  <a:srgbClr val="000000"/>
                </a:solidFill>
              </a:rPr>
              <a:t>Hipóteses</a:t>
            </a:r>
            <a:r>
              <a:rPr lang="pt-BR" sz="2800">
                <a:solidFill>
                  <a:srgbClr val="000000"/>
                </a:solidFill>
              </a:rPr>
              <a:t>: transmissão </a:t>
            </a:r>
            <a:r>
              <a:rPr lang="pt-BR" sz="2800" b="1">
                <a:solidFill>
                  <a:srgbClr val="000000"/>
                </a:solidFill>
              </a:rPr>
              <a:t>simplex</a:t>
            </a:r>
            <a:r>
              <a:rPr lang="pt-BR" sz="2800">
                <a:solidFill>
                  <a:srgbClr val="000000"/>
                </a:solidFill>
              </a:rPr>
              <a:t> em meio </a:t>
            </a:r>
            <a:r>
              <a:rPr lang="pt-BR" sz="2800" b="1">
                <a:solidFill>
                  <a:srgbClr val="000000"/>
                </a:solidFill>
              </a:rPr>
              <a:t>ideal</a:t>
            </a:r>
            <a:r>
              <a:rPr lang="pt-BR" sz="2800">
                <a:solidFill>
                  <a:srgbClr val="000000"/>
                </a:solidFill>
              </a:rPr>
              <a:t>, 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800" b="1">
                <a:solidFill>
                  <a:srgbClr val="000000"/>
                </a:solidFill>
              </a:rPr>
              <a:t>(sem erro</a:t>
            </a:r>
            <a:r>
              <a:rPr lang="pt-BR" sz="2800">
                <a:solidFill>
                  <a:srgbClr val="000000"/>
                </a:solidFill>
              </a:rPr>
              <a:t> e buffer </a:t>
            </a:r>
            <a:r>
              <a:rPr lang="pt-BR" sz="2800" b="1">
                <a:solidFill>
                  <a:srgbClr val="000000"/>
                </a:solidFill>
              </a:rPr>
              <a:t>infinito</a:t>
            </a:r>
            <a:r>
              <a:rPr lang="pt-BR" sz="2800">
                <a:solidFill>
                  <a:srgbClr val="000000"/>
                </a:solidFill>
              </a:rPr>
              <a:t> no receptor).</a:t>
            </a:r>
          </a:p>
        </p:txBody>
      </p:sp>
      <p:graphicFrame>
        <p:nvGraphicFramePr>
          <p:cNvPr id="57346" name="Object 2"/>
          <p:cNvGraphicFramePr>
            <a:graphicFrameLocks noChangeAspect="1"/>
          </p:cNvGraphicFramePr>
          <p:nvPr/>
        </p:nvGraphicFramePr>
        <p:xfrm>
          <a:off x="1066800" y="4648200"/>
          <a:ext cx="7315200" cy="1042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01" r:id="rId4" imgW="8291160" imgH="1509480" progId="">
                  <p:embed/>
                </p:oleObj>
              </mc:Choice>
              <mc:Fallback>
                <p:oleObj r:id="rId4" imgW="8291160" imgH="150948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4648200"/>
                        <a:ext cx="7315200" cy="10429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47217372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8369" name="Object 1"/>
          <p:cNvGraphicFramePr>
            <a:graphicFrameLocks noChangeAspect="1"/>
          </p:cNvGraphicFramePr>
          <p:nvPr/>
        </p:nvGraphicFramePr>
        <p:xfrm>
          <a:off x="1143000" y="315913"/>
          <a:ext cx="6858000" cy="6224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25" r:id="rId5" imgW="5612760" imgH="5137560" progId="">
                  <p:embed/>
                </p:oleObj>
              </mc:Choice>
              <mc:Fallback>
                <p:oleObj r:id="rId5" imgW="5612760" imgH="513756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3000" y="315913"/>
                        <a:ext cx="6858000" cy="6224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37158140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9393" name="Object 1"/>
          <p:cNvGraphicFramePr>
            <a:graphicFrameLocks noChangeAspect="1"/>
          </p:cNvGraphicFramePr>
          <p:nvPr/>
        </p:nvGraphicFramePr>
        <p:xfrm>
          <a:off x="1143000" y="315913"/>
          <a:ext cx="6858000" cy="6224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49" r:id="rId5" imgW="5613480" imgH="5095080" progId="">
                  <p:embed/>
                </p:oleObj>
              </mc:Choice>
              <mc:Fallback>
                <p:oleObj r:id="rId5" imgW="5613480" imgH="509508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3000" y="315913"/>
                        <a:ext cx="6858000" cy="6224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22534637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0417" name="Object 1"/>
          <p:cNvGraphicFramePr>
            <a:graphicFrameLocks noChangeAspect="1"/>
          </p:cNvGraphicFramePr>
          <p:nvPr/>
        </p:nvGraphicFramePr>
        <p:xfrm>
          <a:off x="1038225" y="352425"/>
          <a:ext cx="6796088" cy="5938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73" r:id="rId5" imgW="7719120" imgH="6743880" progId="">
                  <p:embed/>
                </p:oleObj>
              </mc:Choice>
              <mc:Fallback>
                <p:oleObj r:id="rId5" imgW="7719120" imgH="674388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38225" y="352425"/>
                        <a:ext cx="6796088" cy="59388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80908754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1441" name="Object 1"/>
          <p:cNvGraphicFramePr>
            <a:graphicFrameLocks noChangeAspect="1"/>
          </p:cNvGraphicFramePr>
          <p:nvPr/>
        </p:nvGraphicFramePr>
        <p:xfrm>
          <a:off x="768350" y="606425"/>
          <a:ext cx="8326438" cy="5359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97" r:id="rId5" imgW="5614560" imgH="3623400" progId="">
                  <p:embed/>
                </p:oleObj>
              </mc:Choice>
              <mc:Fallback>
                <p:oleObj r:id="rId5" imgW="5614560" imgH="362340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8350" y="606425"/>
                        <a:ext cx="8326438" cy="5359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47914492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2465" name="Group 1"/>
          <p:cNvGrpSpPr>
            <a:grpSpLocks/>
          </p:cNvGrpSpPr>
          <p:nvPr/>
        </p:nvGrpSpPr>
        <p:grpSpPr bwMode="auto">
          <a:xfrm>
            <a:off x="681038" y="166688"/>
            <a:ext cx="8402637" cy="6286500"/>
            <a:chOff x="429" y="105"/>
            <a:chExt cx="5293" cy="3960"/>
          </a:xfrm>
        </p:grpSpPr>
        <p:sp>
          <p:nvSpPr>
            <p:cNvPr id="62466" name="Rectangle 2"/>
            <p:cNvSpPr>
              <a:spLocks noChangeArrowheads="1"/>
            </p:cNvSpPr>
            <p:nvPr/>
          </p:nvSpPr>
          <p:spPr bwMode="auto">
            <a:xfrm>
              <a:off x="429" y="105"/>
              <a:ext cx="5294" cy="392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2467" name="Rectangle 3"/>
            <p:cNvSpPr>
              <a:spLocks noChangeArrowheads="1"/>
            </p:cNvSpPr>
            <p:nvPr/>
          </p:nvSpPr>
          <p:spPr bwMode="auto">
            <a:xfrm>
              <a:off x="736" y="114"/>
              <a:ext cx="2036" cy="20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100" b="1">
                  <a:solidFill>
                    <a:srgbClr val="000000"/>
                  </a:solidFill>
                </a:rPr>
                <a:t>Protocolo de Enlace Simples</a:t>
              </a:r>
            </a:p>
          </p:txBody>
        </p:sp>
        <p:sp>
          <p:nvSpPr>
            <p:cNvPr id="62468" name="Rectangle 4"/>
            <p:cNvSpPr>
              <a:spLocks noChangeArrowheads="1"/>
            </p:cNvSpPr>
            <p:nvPr/>
          </p:nvSpPr>
          <p:spPr bwMode="auto">
            <a:xfrm>
              <a:off x="853" y="284"/>
              <a:ext cx="1733" cy="17"/>
            </a:xfrm>
            <a:prstGeom prst="rect">
              <a:avLst/>
            </a:prstGeom>
            <a:solidFill>
              <a:srgbClr val="00000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2469" name="Rectangle 5"/>
            <p:cNvSpPr>
              <a:spLocks noChangeArrowheads="1"/>
            </p:cNvSpPr>
            <p:nvPr/>
          </p:nvSpPr>
          <p:spPr bwMode="auto">
            <a:xfrm>
              <a:off x="2614" y="114"/>
              <a:ext cx="43" cy="20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1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470" name="Rectangle 6"/>
            <p:cNvSpPr>
              <a:spLocks noChangeArrowheads="1"/>
            </p:cNvSpPr>
            <p:nvPr/>
          </p:nvSpPr>
          <p:spPr bwMode="auto">
            <a:xfrm>
              <a:off x="470" y="309"/>
              <a:ext cx="63" cy="269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800" b="1">
                  <a:solidFill>
                    <a:srgbClr val="000000"/>
                  </a:solidFill>
                  <a:latin typeface="Arial" pitchFamily="34" charset="0"/>
                </a:rPr>
                <a:t> </a:t>
              </a:r>
            </a:p>
          </p:txBody>
        </p:sp>
        <p:sp>
          <p:nvSpPr>
            <p:cNvPr id="62471" name="Rectangle 7"/>
            <p:cNvSpPr>
              <a:spLocks noChangeArrowheads="1"/>
            </p:cNvSpPr>
            <p:nvPr/>
          </p:nvSpPr>
          <p:spPr bwMode="auto">
            <a:xfrm>
              <a:off x="460" y="573"/>
              <a:ext cx="46" cy="22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3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472" name="Rectangle 8"/>
            <p:cNvSpPr>
              <a:spLocks noChangeArrowheads="1"/>
            </p:cNvSpPr>
            <p:nvPr/>
          </p:nvSpPr>
          <p:spPr bwMode="auto">
            <a:xfrm>
              <a:off x="460" y="744"/>
              <a:ext cx="46" cy="22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3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473" name="Rectangle 9"/>
            <p:cNvSpPr>
              <a:spLocks noChangeArrowheads="1"/>
            </p:cNvSpPr>
            <p:nvPr/>
          </p:nvSpPr>
          <p:spPr bwMode="auto">
            <a:xfrm>
              <a:off x="864" y="783"/>
              <a:ext cx="334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TIPO</a:t>
              </a:r>
            </a:p>
          </p:txBody>
        </p:sp>
        <p:sp>
          <p:nvSpPr>
            <p:cNvPr id="62474" name="Rectangle 10"/>
            <p:cNvSpPr>
              <a:spLocks noChangeArrowheads="1"/>
            </p:cNvSpPr>
            <p:nvPr/>
          </p:nvSpPr>
          <p:spPr bwMode="auto">
            <a:xfrm>
              <a:off x="1170" y="783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475" name="Rectangle 11"/>
            <p:cNvSpPr>
              <a:spLocks noChangeArrowheads="1"/>
            </p:cNvSpPr>
            <p:nvPr/>
          </p:nvSpPr>
          <p:spPr bwMode="auto">
            <a:xfrm>
              <a:off x="1283" y="783"/>
              <a:ext cx="433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Dados </a:t>
              </a:r>
            </a:p>
          </p:txBody>
        </p:sp>
        <p:sp>
          <p:nvSpPr>
            <p:cNvPr id="62476" name="Rectangle 12"/>
            <p:cNvSpPr>
              <a:spLocks noChangeArrowheads="1"/>
            </p:cNvSpPr>
            <p:nvPr/>
          </p:nvSpPr>
          <p:spPr bwMode="auto">
            <a:xfrm>
              <a:off x="1681" y="783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477" name="Rectangle 13"/>
            <p:cNvSpPr>
              <a:spLocks noChangeArrowheads="1"/>
            </p:cNvSpPr>
            <p:nvPr/>
          </p:nvSpPr>
          <p:spPr bwMode="auto">
            <a:xfrm>
              <a:off x="1722" y="783"/>
              <a:ext cx="113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= </a:t>
              </a:r>
            </a:p>
          </p:txBody>
        </p:sp>
        <p:sp>
          <p:nvSpPr>
            <p:cNvPr id="62478" name="Rectangle 14"/>
            <p:cNvSpPr>
              <a:spLocks noChangeArrowheads="1"/>
            </p:cNvSpPr>
            <p:nvPr/>
          </p:nvSpPr>
          <p:spPr bwMode="auto">
            <a:xfrm>
              <a:off x="1823" y="783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479" name="Rectangle 15"/>
            <p:cNvSpPr>
              <a:spLocks noChangeArrowheads="1"/>
            </p:cNvSpPr>
            <p:nvPr/>
          </p:nvSpPr>
          <p:spPr bwMode="auto">
            <a:xfrm>
              <a:off x="2080" y="783"/>
              <a:ext cx="1500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VETOR [0..max] de byte;</a:t>
              </a:r>
            </a:p>
          </p:txBody>
        </p:sp>
        <p:sp>
          <p:nvSpPr>
            <p:cNvPr id="62480" name="Rectangle 16"/>
            <p:cNvSpPr>
              <a:spLocks noChangeArrowheads="1"/>
            </p:cNvSpPr>
            <p:nvPr/>
          </p:nvSpPr>
          <p:spPr bwMode="auto">
            <a:xfrm>
              <a:off x="3460" y="783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481" name="Rectangle 17"/>
            <p:cNvSpPr>
              <a:spLocks noChangeArrowheads="1"/>
            </p:cNvSpPr>
            <p:nvPr/>
          </p:nvSpPr>
          <p:spPr bwMode="auto">
            <a:xfrm>
              <a:off x="454" y="945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482" name="Rectangle 18"/>
            <p:cNvSpPr>
              <a:spLocks noChangeArrowheads="1"/>
            </p:cNvSpPr>
            <p:nvPr/>
          </p:nvSpPr>
          <p:spPr bwMode="auto">
            <a:xfrm>
              <a:off x="454" y="1107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483" name="Rectangle 19"/>
            <p:cNvSpPr>
              <a:spLocks noChangeArrowheads="1"/>
            </p:cNvSpPr>
            <p:nvPr/>
          </p:nvSpPr>
          <p:spPr bwMode="auto">
            <a:xfrm>
              <a:off x="878" y="1107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484" name="Rectangle 20"/>
            <p:cNvSpPr>
              <a:spLocks noChangeArrowheads="1"/>
            </p:cNvSpPr>
            <p:nvPr/>
          </p:nvSpPr>
          <p:spPr bwMode="auto">
            <a:xfrm>
              <a:off x="1283" y="1107"/>
              <a:ext cx="454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Quadro</a:t>
              </a:r>
            </a:p>
          </p:txBody>
        </p:sp>
        <p:sp>
          <p:nvSpPr>
            <p:cNvPr id="62485" name="Rectangle 21"/>
            <p:cNvSpPr>
              <a:spLocks noChangeArrowheads="1"/>
            </p:cNvSpPr>
            <p:nvPr/>
          </p:nvSpPr>
          <p:spPr bwMode="auto">
            <a:xfrm>
              <a:off x="1700" y="1107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486" name="Rectangle 22"/>
            <p:cNvSpPr>
              <a:spLocks noChangeArrowheads="1"/>
            </p:cNvSpPr>
            <p:nvPr/>
          </p:nvSpPr>
          <p:spPr bwMode="auto">
            <a:xfrm>
              <a:off x="1724" y="1107"/>
              <a:ext cx="78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=</a:t>
              </a:r>
            </a:p>
          </p:txBody>
        </p:sp>
        <p:sp>
          <p:nvSpPr>
            <p:cNvPr id="62487" name="Rectangle 23"/>
            <p:cNvSpPr>
              <a:spLocks noChangeArrowheads="1"/>
            </p:cNvSpPr>
            <p:nvPr/>
          </p:nvSpPr>
          <p:spPr bwMode="auto">
            <a:xfrm>
              <a:off x="1793" y="1107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488" name="Rectangle 24"/>
            <p:cNvSpPr>
              <a:spLocks noChangeArrowheads="1"/>
            </p:cNvSpPr>
            <p:nvPr/>
          </p:nvSpPr>
          <p:spPr bwMode="auto">
            <a:xfrm>
              <a:off x="2117" y="1107"/>
              <a:ext cx="720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REGISTRO</a:t>
              </a:r>
            </a:p>
          </p:txBody>
        </p:sp>
        <p:sp>
          <p:nvSpPr>
            <p:cNvPr id="62489" name="Rectangle 25"/>
            <p:cNvSpPr>
              <a:spLocks noChangeArrowheads="1"/>
            </p:cNvSpPr>
            <p:nvPr/>
          </p:nvSpPr>
          <p:spPr bwMode="auto">
            <a:xfrm>
              <a:off x="2778" y="1107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490" name="Rectangle 26"/>
            <p:cNvSpPr>
              <a:spLocks noChangeArrowheads="1"/>
            </p:cNvSpPr>
            <p:nvPr/>
          </p:nvSpPr>
          <p:spPr bwMode="auto">
            <a:xfrm>
              <a:off x="454" y="1269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491" name="Rectangle 27"/>
            <p:cNvSpPr>
              <a:spLocks noChangeArrowheads="1"/>
            </p:cNvSpPr>
            <p:nvPr/>
          </p:nvSpPr>
          <p:spPr bwMode="auto">
            <a:xfrm>
              <a:off x="878" y="1269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492" name="Rectangle 28"/>
            <p:cNvSpPr>
              <a:spLocks noChangeArrowheads="1"/>
            </p:cNvSpPr>
            <p:nvPr/>
          </p:nvSpPr>
          <p:spPr bwMode="auto">
            <a:xfrm>
              <a:off x="1302" y="1269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493" name="Rectangle 29"/>
            <p:cNvSpPr>
              <a:spLocks noChangeArrowheads="1"/>
            </p:cNvSpPr>
            <p:nvPr/>
          </p:nvSpPr>
          <p:spPr bwMode="auto">
            <a:xfrm>
              <a:off x="1726" y="1269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494" name="Rectangle 30"/>
            <p:cNvSpPr>
              <a:spLocks noChangeArrowheads="1"/>
            </p:cNvSpPr>
            <p:nvPr/>
          </p:nvSpPr>
          <p:spPr bwMode="auto">
            <a:xfrm>
              <a:off x="2150" y="1269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495" name="Rectangle 31"/>
            <p:cNvSpPr>
              <a:spLocks noChangeArrowheads="1"/>
            </p:cNvSpPr>
            <p:nvPr/>
          </p:nvSpPr>
          <p:spPr bwMode="auto">
            <a:xfrm>
              <a:off x="2573" y="1269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496" name="Rectangle 32"/>
            <p:cNvSpPr>
              <a:spLocks noChangeArrowheads="1"/>
            </p:cNvSpPr>
            <p:nvPr/>
          </p:nvSpPr>
          <p:spPr bwMode="auto">
            <a:xfrm>
              <a:off x="2978" y="1269"/>
              <a:ext cx="439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Destino</a:t>
              </a:r>
            </a:p>
          </p:txBody>
        </p:sp>
        <p:sp>
          <p:nvSpPr>
            <p:cNvPr id="62497" name="Rectangle 33"/>
            <p:cNvSpPr>
              <a:spLocks noChangeArrowheads="1"/>
            </p:cNvSpPr>
            <p:nvPr/>
          </p:nvSpPr>
          <p:spPr bwMode="auto">
            <a:xfrm>
              <a:off x="3382" y="1269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498" name="Rectangle 34"/>
            <p:cNvSpPr>
              <a:spLocks noChangeArrowheads="1"/>
            </p:cNvSpPr>
            <p:nvPr/>
          </p:nvSpPr>
          <p:spPr bwMode="auto">
            <a:xfrm>
              <a:off x="3421" y="1269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499" name="Rectangle 35"/>
            <p:cNvSpPr>
              <a:spLocks noChangeArrowheads="1"/>
            </p:cNvSpPr>
            <p:nvPr/>
          </p:nvSpPr>
          <p:spPr bwMode="auto">
            <a:xfrm>
              <a:off x="3828" y="1269"/>
              <a:ext cx="378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: byte;</a:t>
              </a:r>
            </a:p>
          </p:txBody>
        </p:sp>
        <p:sp>
          <p:nvSpPr>
            <p:cNvPr id="62500" name="Rectangle 36"/>
            <p:cNvSpPr>
              <a:spLocks noChangeArrowheads="1"/>
            </p:cNvSpPr>
            <p:nvPr/>
          </p:nvSpPr>
          <p:spPr bwMode="auto">
            <a:xfrm>
              <a:off x="4176" y="1269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01" name="Rectangle 37"/>
            <p:cNvSpPr>
              <a:spLocks noChangeArrowheads="1"/>
            </p:cNvSpPr>
            <p:nvPr/>
          </p:nvSpPr>
          <p:spPr bwMode="auto">
            <a:xfrm>
              <a:off x="454" y="1432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02" name="Rectangle 38"/>
            <p:cNvSpPr>
              <a:spLocks noChangeArrowheads="1"/>
            </p:cNvSpPr>
            <p:nvPr/>
          </p:nvSpPr>
          <p:spPr bwMode="auto">
            <a:xfrm>
              <a:off x="878" y="1432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03" name="Rectangle 39"/>
            <p:cNvSpPr>
              <a:spLocks noChangeArrowheads="1"/>
            </p:cNvSpPr>
            <p:nvPr/>
          </p:nvSpPr>
          <p:spPr bwMode="auto">
            <a:xfrm>
              <a:off x="1302" y="1432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04" name="Rectangle 40"/>
            <p:cNvSpPr>
              <a:spLocks noChangeArrowheads="1"/>
            </p:cNvSpPr>
            <p:nvPr/>
          </p:nvSpPr>
          <p:spPr bwMode="auto">
            <a:xfrm>
              <a:off x="1726" y="1432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05" name="Rectangle 41"/>
            <p:cNvSpPr>
              <a:spLocks noChangeArrowheads="1"/>
            </p:cNvSpPr>
            <p:nvPr/>
          </p:nvSpPr>
          <p:spPr bwMode="auto">
            <a:xfrm>
              <a:off x="2150" y="1432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06" name="Rectangle 42"/>
            <p:cNvSpPr>
              <a:spLocks noChangeArrowheads="1"/>
            </p:cNvSpPr>
            <p:nvPr/>
          </p:nvSpPr>
          <p:spPr bwMode="auto">
            <a:xfrm>
              <a:off x="2573" y="1432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07" name="Rectangle 43"/>
            <p:cNvSpPr>
              <a:spLocks noChangeArrowheads="1"/>
            </p:cNvSpPr>
            <p:nvPr/>
          </p:nvSpPr>
          <p:spPr bwMode="auto">
            <a:xfrm>
              <a:off x="2973" y="1432"/>
              <a:ext cx="561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Tamanho</a:t>
              </a:r>
            </a:p>
          </p:txBody>
        </p:sp>
        <p:sp>
          <p:nvSpPr>
            <p:cNvPr id="62508" name="Rectangle 44"/>
            <p:cNvSpPr>
              <a:spLocks noChangeArrowheads="1"/>
            </p:cNvSpPr>
            <p:nvPr/>
          </p:nvSpPr>
          <p:spPr bwMode="auto">
            <a:xfrm>
              <a:off x="3486" y="1432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09" name="Rectangle 45"/>
            <p:cNvSpPr>
              <a:spLocks noChangeArrowheads="1"/>
            </p:cNvSpPr>
            <p:nvPr/>
          </p:nvSpPr>
          <p:spPr bwMode="auto">
            <a:xfrm>
              <a:off x="3828" y="1432"/>
              <a:ext cx="378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: byte;</a:t>
              </a:r>
            </a:p>
          </p:txBody>
        </p:sp>
        <p:sp>
          <p:nvSpPr>
            <p:cNvPr id="62510" name="Rectangle 46"/>
            <p:cNvSpPr>
              <a:spLocks noChangeArrowheads="1"/>
            </p:cNvSpPr>
            <p:nvPr/>
          </p:nvSpPr>
          <p:spPr bwMode="auto">
            <a:xfrm>
              <a:off x="4176" y="1432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11" name="Rectangle 47"/>
            <p:cNvSpPr>
              <a:spLocks noChangeArrowheads="1"/>
            </p:cNvSpPr>
            <p:nvPr/>
          </p:nvSpPr>
          <p:spPr bwMode="auto">
            <a:xfrm>
              <a:off x="454" y="1594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12" name="Rectangle 48"/>
            <p:cNvSpPr>
              <a:spLocks noChangeArrowheads="1"/>
            </p:cNvSpPr>
            <p:nvPr/>
          </p:nvSpPr>
          <p:spPr bwMode="auto">
            <a:xfrm>
              <a:off x="878" y="1594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13" name="Rectangle 49"/>
            <p:cNvSpPr>
              <a:spLocks noChangeArrowheads="1"/>
            </p:cNvSpPr>
            <p:nvPr/>
          </p:nvSpPr>
          <p:spPr bwMode="auto">
            <a:xfrm>
              <a:off x="1302" y="1594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14" name="Rectangle 50"/>
            <p:cNvSpPr>
              <a:spLocks noChangeArrowheads="1"/>
            </p:cNvSpPr>
            <p:nvPr/>
          </p:nvSpPr>
          <p:spPr bwMode="auto">
            <a:xfrm>
              <a:off x="1726" y="1594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15" name="Rectangle 51"/>
            <p:cNvSpPr>
              <a:spLocks noChangeArrowheads="1"/>
            </p:cNvSpPr>
            <p:nvPr/>
          </p:nvSpPr>
          <p:spPr bwMode="auto">
            <a:xfrm>
              <a:off x="2150" y="1594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16" name="Rectangle 52"/>
            <p:cNvSpPr>
              <a:spLocks noChangeArrowheads="1"/>
            </p:cNvSpPr>
            <p:nvPr/>
          </p:nvSpPr>
          <p:spPr bwMode="auto">
            <a:xfrm>
              <a:off x="2573" y="1594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17" name="Rectangle 53"/>
            <p:cNvSpPr>
              <a:spLocks noChangeArrowheads="1"/>
            </p:cNvSpPr>
            <p:nvPr/>
          </p:nvSpPr>
          <p:spPr bwMode="auto">
            <a:xfrm>
              <a:off x="2978" y="1594"/>
              <a:ext cx="446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Origem</a:t>
              </a:r>
            </a:p>
          </p:txBody>
        </p:sp>
        <p:sp>
          <p:nvSpPr>
            <p:cNvPr id="62518" name="Rectangle 54"/>
            <p:cNvSpPr>
              <a:spLocks noChangeArrowheads="1"/>
            </p:cNvSpPr>
            <p:nvPr/>
          </p:nvSpPr>
          <p:spPr bwMode="auto">
            <a:xfrm>
              <a:off x="3387" y="1594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19" name="Rectangle 55"/>
            <p:cNvSpPr>
              <a:spLocks noChangeArrowheads="1"/>
            </p:cNvSpPr>
            <p:nvPr/>
          </p:nvSpPr>
          <p:spPr bwMode="auto">
            <a:xfrm>
              <a:off x="3421" y="1594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20" name="Rectangle 56"/>
            <p:cNvSpPr>
              <a:spLocks noChangeArrowheads="1"/>
            </p:cNvSpPr>
            <p:nvPr/>
          </p:nvSpPr>
          <p:spPr bwMode="auto">
            <a:xfrm>
              <a:off x="3828" y="1594"/>
              <a:ext cx="378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: byte;</a:t>
              </a:r>
            </a:p>
          </p:txBody>
        </p:sp>
        <p:sp>
          <p:nvSpPr>
            <p:cNvPr id="62521" name="Rectangle 57"/>
            <p:cNvSpPr>
              <a:spLocks noChangeArrowheads="1"/>
            </p:cNvSpPr>
            <p:nvPr/>
          </p:nvSpPr>
          <p:spPr bwMode="auto">
            <a:xfrm>
              <a:off x="4176" y="1594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22" name="Rectangle 58"/>
            <p:cNvSpPr>
              <a:spLocks noChangeArrowheads="1"/>
            </p:cNvSpPr>
            <p:nvPr/>
          </p:nvSpPr>
          <p:spPr bwMode="auto">
            <a:xfrm>
              <a:off x="454" y="1756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23" name="Rectangle 59"/>
            <p:cNvSpPr>
              <a:spLocks noChangeArrowheads="1"/>
            </p:cNvSpPr>
            <p:nvPr/>
          </p:nvSpPr>
          <p:spPr bwMode="auto">
            <a:xfrm>
              <a:off x="878" y="1756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24" name="Rectangle 60"/>
            <p:cNvSpPr>
              <a:spLocks noChangeArrowheads="1"/>
            </p:cNvSpPr>
            <p:nvPr/>
          </p:nvSpPr>
          <p:spPr bwMode="auto">
            <a:xfrm>
              <a:off x="1302" y="1756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25" name="Rectangle 61"/>
            <p:cNvSpPr>
              <a:spLocks noChangeArrowheads="1"/>
            </p:cNvSpPr>
            <p:nvPr/>
          </p:nvSpPr>
          <p:spPr bwMode="auto">
            <a:xfrm>
              <a:off x="1726" y="1756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26" name="Rectangle 62"/>
            <p:cNvSpPr>
              <a:spLocks noChangeArrowheads="1"/>
            </p:cNvSpPr>
            <p:nvPr/>
          </p:nvSpPr>
          <p:spPr bwMode="auto">
            <a:xfrm>
              <a:off x="2150" y="1756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27" name="Rectangle 63"/>
            <p:cNvSpPr>
              <a:spLocks noChangeArrowheads="1"/>
            </p:cNvSpPr>
            <p:nvPr/>
          </p:nvSpPr>
          <p:spPr bwMode="auto">
            <a:xfrm>
              <a:off x="2573" y="1756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28" name="Rectangle 64"/>
            <p:cNvSpPr>
              <a:spLocks noChangeArrowheads="1"/>
            </p:cNvSpPr>
            <p:nvPr/>
          </p:nvSpPr>
          <p:spPr bwMode="auto">
            <a:xfrm>
              <a:off x="2987" y="1756"/>
              <a:ext cx="243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Info</a:t>
              </a:r>
            </a:p>
          </p:txBody>
        </p:sp>
        <p:sp>
          <p:nvSpPr>
            <p:cNvPr id="62529" name="Rectangle 65"/>
            <p:cNvSpPr>
              <a:spLocks noChangeArrowheads="1"/>
            </p:cNvSpPr>
            <p:nvPr/>
          </p:nvSpPr>
          <p:spPr bwMode="auto">
            <a:xfrm>
              <a:off x="3210" y="1756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30" name="Rectangle 66"/>
            <p:cNvSpPr>
              <a:spLocks noChangeArrowheads="1"/>
            </p:cNvSpPr>
            <p:nvPr/>
          </p:nvSpPr>
          <p:spPr bwMode="auto">
            <a:xfrm>
              <a:off x="3421" y="1756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31" name="Rectangle 67"/>
            <p:cNvSpPr>
              <a:spLocks noChangeArrowheads="1"/>
            </p:cNvSpPr>
            <p:nvPr/>
          </p:nvSpPr>
          <p:spPr bwMode="auto">
            <a:xfrm>
              <a:off x="3823" y="1756"/>
              <a:ext cx="489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: Dados;</a:t>
              </a:r>
            </a:p>
          </p:txBody>
        </p:sp>
        <p:sp>
          <p:nvSpPr>
            <p:cNvPr id="62532" name="Rectangle 68"/>
            <p:cNvSpPr>
              <a:spLocks noChangeArrowheads="1"/>
            </p:cNvSpPr>
            <p:nvPr/>
          </p:nvSpPr>
          <p:spPr bwMode="auto">
            <a:xfrm>
              <a:off x="4275" y="1756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33" name="Rectangle 69"/>
            <p:cNvSpPr>
              <a:spLocks noChangeArrowheads="1"/>
            </p:cNvSpPr>
            <p:nvPr/>
          </p:nvSpPr>
          <p:spPr bwMode="auto">
            <a:xfrm>
              <a:off x="454" y="1918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34" name="Rectangle 70"/>
            <p:cNvSpPr>
              <a:spLocks noChangeArrowheads="1"/>
            </p:cNvSpPr>
            <p:nvPr/>
          </p:nvSpPr>
          <p:spPr bwMode="auto">
            <a:xfrm>
              <a:off x="878" y="1918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35" name="Rectangle 71"/>
            <p:cNvSpPr>
              <a:spLocks noChangeArrowheads="1"/>
            </p:cNvSpPr>
            <p:nvPr/>
          </p:nvSpPr>
          <p:spPr bwMode="auto">
            <a:xfrm>
              <a:off x="1302" y="1918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36" name="Rectangle 72"/>
            <p:cNvSpPr>
              <a:spLocks noChangeArrowheads="1"/>
            </p:cNvSpPr>
            <p:nvPr/>
          </p:nvSpPr>
          <p:spPr bwMode="auto">
            <a:xfrm>
              <a:off x="1726" y="1918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37" name="Rectangle 73"/>
            <p:cNvSpPr>
              <a:spLocks noChangeArrowheads="1"/>
            </p:cNvSpPr>
            <p:nvPr/>
          </p:nvSpPr>
          <p:spPr bwMode="auto">
            <a:xfrm>
              <a:off x="2150" y="1918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38" name="Rectangle 74"/>
            <p:cNvSpPr>
              <a:spLocks noChangeArrowheads="1"/>
            </p:cNvSpPr>
            <p:nvPr/>
          </p:nvSpPr>
          <p:spPr bwMode="auto">
            <a:xfrm>
              <a:off x="2560" y="1918"/>
              <a:ext cx="310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FIM;</a:t>
              </a:r>
            </a:p>
          </p:txBody>
        </p:sp>
        <p:sp>
          <p:nvSpPr>
            <p:cNvPr id="62539" name="Rectangle 75"/>
            <p:cNvSpPr>
              <a:spLocks noChangeArrowheads="1"/>
            </p:cNvSpPr>
            <p:nvPr/>
          </p:nvSpPr>
          <p:spPr bwMode="auto">
            <a:xfrm>
              <a:off x="2848" y="1918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40" name="Rectangle 76"/>
            <p:cNvSpPr>
              <a:spLocks noChangeArrowheads="1"/>
            </p:cNvSpPr>
            <p:nvPr/>
          </p:nvSpPr>
          <p:spPr bwMode="auto">
            <a:xfrm>
              <a:off x="801" y="2081"/>
              <a:ext cx="1642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PROCEDIMENTO Recebe;</a:t>
              </a:r>
            </a:p>
          </p:txBody>
        </p:sp>
        <p:sp>
          <p:nvSpPr>
            <p:cNvPr id="62541" name="Rectangle 77"/>
            <p:cNvSpPr>
              <a:spLocks noChangeArrowheads="1"/>
            </p:cNvSpPr>
            <p:nvPr/>
          </p:nvSpPr>
          <p:spPr bwMode="auto">
            <a:xfrm>
              <a:off x="2316" y="2081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42" name="Rectangle 78"/>
            <p:cNvSpPr>
              <a:spLocks noChangeArrowheads="1"/>
            </p:cNvSpPr>
            <p:nvPr/>
          </p:nvSpPr>
          <p:spPr bwMode="auto">
            <a:xfrm>
              <a:off x="454" y="2243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43" name="Rectangle 79"/>
            <p:cNvSpPr>
              <a:spLocks noChangeArrowheads="1"/>
            </p:cNvSpPr>
            <p:nvPr/>
          </p:nvSpPr>
          <p:spPr bwMode="auto">
            <a:xfrm>
              <a:off x="454" y="2405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44" name="Rectangle 80"/>
            <p:cNvSpPr>
              <a:spLocks noChangeArrowheads="1"/>
            </p:cNvSpPr>
            <p:nvPr/>
          </p:nvSpPr>
          <p:spPr bwMode="auto">
            <a:xfrm>
              <a:off x="862" y="2405"/>
              <a:ext cx="332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VAR </a:t>
              </a:r>
            </a:p>
          </p:txBody>
        </p:sp>
        <p:sp>
          <p:nvSpPr>
            <p:cNvPr id="62545" name="Rectangle 81"/>
            <p:cNvSpPr>
              <a:spLocks noChangeArrowheads="1"/>
            </p:cNvSpPr>
            <p:nvPr/>
          </p:nvSpPr>
          <p:spPr bwMode="auto">
            <a:xfrm>
              <a:off x="1167" y="2405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46" name="Rectangle 82"/>
            <p:cNvSpPr>
              <a:spLocks noChangeArrowheads="1"/>
            </p:cNvSpPr>
            <p:nvPr/>
          </p:nvSpPr>
          <p:spPr bwMode="auto">
            <a:xfrm>
              <a:off x="1285" y="2405"/>
              <a:ext cx="381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Buffer</a:t>
              </a:r>
            </a:p>
          </p:txBody>
        </p:sp>
        <p:sp>
          <p:nvSpPr>
            <p:cNvPr id="62547" name="Rectangle 83"/>
            <p:cNvSpPr>
              <a:spLocks noChangeArrowheads="1"/>
            </p:cNvSpPr>
            <p:nvPr/>
          </p:nvSpPr>
          <p:spPr bwMode="auto">
            <a:xfrm>
              <a:off x="1635" y="2405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48" name="Rectangle 84"/>
            <p:cNvSpPr>
              <a:spLocks noChangeArrowheads="1"/>
            </p:cNvSpPr>
            <p:nvPr/>
          </p:nvSpPr>
          <p:spPr bwMode="auto">
            <a:xfrm>
              <a:off x="1704" y="2405"/>
              <a:ext cx="489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: Dados;</a:t>
              </a:r>
            </a:p>
          </p:txBody>
        </p:sp>
        <p:sp>
          <p:nvSpPr>
            <p:cNvPr id="62549" name="Rectangle 85"/>
            <p:cNvSpPr>
              <a:spLocks noChangeArrowheads="1"/>
            </p:cNvSpPr>
            <p:nvPr/>
          </p:nvSpPr>
          <p:spPr bwMode="auto">
            <a:xfrm>
              <a:off x="2155" y="2405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50" name="Rectangle 86"/>
            <p:cNvSpPr>
              <a:spLocks noChangeArrowheads="1"/>
            </p:cNvSpPr>
            <p:nvPr/>
          </p:nvSpPr>
          <p:spPr bwMode="auto">
            <a:xfrm>
              <a:off x="1291" y="2567"/>
              <a:ext cx="288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Qrec</a:t>
              </a:r>
            </a:p>
          </p:txBody>
        </p:sp>
        <p:sp>
          <p:nvSpPr>
            <p:cNvPr id="62551" name="Rectangle 87"/>
            <p:cNvSpPr>
              <a:spLocks noChangeArrowheads="1"/>
            </p:cNvSpPr>
            <p:nvPr/>
          </p:nvSpPr>
          <p:spPr bwMode="auto">
            <a:xfrm>
              <a:off x="1553" y="2567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52" name="Rectangle 88"/>
            <p:cNvSpPr>
              <a:spLocks noChangeArrowheads="1"/>
            </p:cNvSpPr>
            <p:nvPr/>
          </p:nvSpPr>
          <p:spPr bwMode="auto">
            <a:xfrm>
              <a:off x="1701" y="2567"/>
              <a:ext cx="579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: Quadro;</a:t>
              </a:r>
            </a:p>
          </p:txBody>
        </p:sp>
        <p:sp>
          <p:nvSpPr>
            <p:cNvPr id="62553" name="Rectangle 89"/>
            <p:cNvSpPr>
              <a:spLocks noChangeArrowheads="1"/>
            </p:cNvSpPr>
            <p:nvPr/>
          </p:nvSpPr>
          <p:spPr bwMode="auto">
            <a:xfrm>
              <a:off x="2234" y="2567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54" name="Rectangle 90"/>
            <p:cNvSpPr>
              <a:spLocks noChangeArrowheads="1"/>
            </p:cNvSpPr>
            <p:nvPr/>
          </p:nvSpPr>
          <p:spPr bwMode="auto">
            <a:xfrm>
              <a:off x="454" y="2729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55" name="Rectangle 91"/>
            <p:cNvSpPr>
              <a:spLocks noChangeArrowheads="1"/>
            </p:cNvSpPr>
            <p:nvPr/>
          </p:nvSpPr>
          <p:spPr bwMode="auto">
            <a:xfrm>
              <a:off x="454" y="2892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56" name="Rectangle 92"/>
            <p:cNvSpPr>
              <a:spLocks noChangeArrowheads="1"/>
            </p:cNvSpPr>
            <p:nvPr/>
          </p:nvSpPr>
          <p:spPr bwMode="auto">
            <a:xfrm>
              <a:off x="862" y="2892"/>
              <a:ext cx="357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INICI</a:t>
              </a:r>
            </a:p>
          </p:txBody>
        </p:sp>
        <p:sp>
          <p:nvSpPr>
            <p:cNvPr id="62557" name="Rectangle 93"/>
            <p:cNvSpPr>
              <a:spLocks noChangeArrowheads="1"/>
            </p:cNvSpPr>
            <p:nvPr/>
          </p:nvSpPr>
          <p:spPr bwMode="auto">
            <a:xfrm>
              <a:off x="1184" y="2892"/>
              <a:ext cx="106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O</a:t>
              </a:r>
            </a:p>
          </p:txBody>
        </p:sp>
        <p:sp>
          <p:nvSpPr>
            <p:cNvPr id="62558" name="Rectangle 94"/>
            <p:cNvSpPr>
              <a:spLocks noChangeArrowheads="1"/>
            </p:cNvSpPr>
            <p:nvPr/>
          </p:nvSpPr>
          <p:spPr bwMode="auto">
            <a:xfrm>
              <a:off x="1282" y="2892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59" name="Rectangle 95"/>
            <p:cNvSpPr>
              <a:spLocks noChangeArrowheads="1"/>
            </p:cNvSpPr>
            <p:nvPr/>
          </p:nvSpPr>
          <p:spPr bwMode="auto">
            <a:xfrm>
              <a:off x="454" y="3054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60" name="Rectangle 96"/>
            <p:cNvSpPr>
              <a:spLocks noChangeArrowheads="1"/>
            </p:cNvSpPr>
            <p:nvPr/>
          </p:nvSpPr>
          <p:spPr bwMode="auto">
            <a:xfrm>
              <a:off x="878" y="3054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61" name="Rectangle 97"/>
            <p:cNvSpPr>
              <a:spLocks noChangeArrowheads="1"/>
            </p:cNvSpPr>
            <p:nvPr/>
          </p:nvSpPr>
          <p:spPr bwMode="auto">
            <a:xfrm>
              <a:off x="1278" y="3054"/>
              <a:ext cx="517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REPITA</a:t>
              </a:r>
            </a:p>
          </p:txBody>
        </p:sp>
        <p:sp>
          <p:nvSpPr>
            <p:cNvPr id="62562" name="Rectangle 98"/>
            <p:cNvSpPr>
              <a:spLocks noChangeArrowheads="1"/>
            </p:cNvSpPr>
            <p:nvPr/>
          </p:nvSpPr>
          <p:spPr bwMode="auto">
            <a:xfrm>
              <a:off x="1752" y="3054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63" name="Rectangle 99"/>
            <p:cNvSpPr>
              <a:spLocks noChangeArrowheads="1"/>
            </p:cNvSpPr>
            <p:nvPr/>
          </p:nvSpPr>
          <p:spPr bwMode="auto">
            <a:xfrm>
              <a:off x="454" y="3216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64" name="Rectangle 100"/>
            <p:cNvSpPr>
              <a:spLocks noChangeArrowheads="1"/>
            </p:cNvSpPr>
            <p:nvPr/>
          </p:nvSpPr>
          <p:spPr bwMode="auto">
            <a:xfrm>
              <a:off x="878" y="3216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65" name="Rectangle 101"/>
            <p:cNvSpPr>
              <a:spLocks noChangeArrowheads="1"/>
            </p:cNvSpPr>
            <p:nvPr/>
          </p:nvSpPr>
          <p:spPr bwMode="auto">
            <a:xfrm>
              <a:off x="1302" y="3216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66" name="Rectangle 102"/>
            <p:cNvSpPr>
              <a:spLocks noChangeArrowheads="1"/>
            </p:cNvSpPr>
            <p:nvPr/>
          </p:nvSpPr>
          <p:spPr bwMode="auto">
            <a:xfrm>
              <a:off x="1700" y="3216"/>
              <a:ext cx="1848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RecebeQuadro (Qrec);       </a:t>
              </a:r>
            </a:p>
          </p:txBody>
        </p:sp>
        <p:sp>
          <p:nvSpPr>
            <p:cNvPr id="62567" name="Rectangle 103"/>
            <p:cNvSpPr>
              <a:spLocks noChangeArrowheads="1"/>
            </p:cNvSpPr>
            <p:nvPr/>
          </p:nvSpPr>
          <p:spPr bwMode="auto">
            <a:xfrm>
              <a:off x="2875" y="3216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68" name="Rectangle 104"/>
            <p:cNvSpPr>
              <a:spLocks noChangeArrowheads="1"/>
            </p:cNvSpPr>
            <p:nvPr/>
          </p:nvSpPr>
          <p:spPr bwMode="auto">
            <a:xfrm>
              <a:off x="454" y="3378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69" name="Rectangle 105"/>
            <p:cNvSpPr>
              <a:spLocks noChangeArrowheads="1"/>
            </p:cNvSpPr>
            <p:nvPr/>
          </p:nvSpPr>
          <p:spPr bwMode="auto">
            <a:xfrm>
              <a:off x="878" y="3378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70" name="Rectangle 106"/>
            <p:cNvSpPr>
              <a:spLocks noChangeArrowheads="1"/>
            </p:cNvSpPr>
            <p:nvPr/>
          </p:nvSpPr>
          <p:spPr bwMode="auto">
            <a:xfrm>
              <a:off x="1302" y="3378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71" name="Rectangle 107"/>
            <p:cNvSpPr>
              <a:spLocks noChangeArrowheads="1"/>
            </p:cNvSpPr>
            <p:nvPr/>
          </p:nvSpPr>
          <p:spPr bwMode="auto">
            <a:xfrm>
              <a:off x="1702" y="3406"/>
              <a:ext cx="446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Buffer</a:t>
              </a:r>
            </a:p>
          </p:txBody>
        </p:sp>
        <p:sp>
          <p:nvSpPr>
            <p:cNvPr id="62572" name="Rectangle 108"/>
            <p:cNvSpPr>
              <a:spLocks noChangeArrowheads="1"/>
            </p:cNvSpPr>
            <p:nvPr/>
          </p:nvSpPr>
          <p:spPr bwMode="auto">
            <a:xfrm>
              <a:off x="2059" y="3378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73" name="Rectangle 109"/>
            <p:cNvSpPr>
              <a:spLocks noChangeArrowheads="1"/>
            </p:cNvSpPr>
            <p:nvPr/>
          </p:nvSpPr>
          <p:spPr bwMode="auto">
            <a:xfrm>
              <a:off x="2201" y="3406"/>
              <a:ext cx="904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:= Qrec.Info;</a:t>
              </a:r>
            </a:p>
          </p:txBody>
        </p:sp>
        <p:sp>
          <p:nvSpPr>
            <p:cNvPr id="62574" name="Rectangle 110"/>
            <p:cNvSpPr>
              <a:spLocks noChangeArrowheads="1"/>
            </p:cNvSpPr>
            <p:nvPr/>
          </p:nvSpPr>
          <p:spPr bwMode="auto">
            <a:xfrm>
              <a:off x="2762" y="3378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75" name="Rectangle 111"/>
            <p:cNvSpPr>
              <a:spLocks noChangeArrowheads="1"/>
            </p:cNvSpPr>
            <p:nvPr/>
          </p:nvSpPr>
          <p:spPr bwMode="auto">
            <a:xfrm>
              <a:off x="454" y="3541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76" name="Rectangle 112"/>
            <p:cNvSpPr>
              <a:spLocks noChangeArrowheads="1"/>
            </p:cNvSpPr>
            <p:nvPr/>
          </p:nvSpPr>
          <p:spPr bwMode="auto">
            <a:xfrm>
              <a:off x="878" y="3541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77" name="Rectangle 113"/>
            <p:cNvSpPr>
              <a:spLocks noChangeArrowheads="1"/>
            </p:cNvSpPr>
            <p:nvPr/>
          </p:nvSpPr>
          <p:spPr bwMode="auto">
            <a:xfrm>
              <a:off x="1302" y="3541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78" name="Rectangle 114"/>
            <p:cNvSpPr>
              <a:spLocks noChangeArrowheads="1"/>
            </p:cNvSpPr>
            <p:nvPr/>
          </p:nvSpPr>
          <p:spPr bwMode="auto">
            <a:xfrm>
              <a:off x="1704" y="3586"/>
              <a:ext cx="1272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PraCima (Buffer);</a:t>
              </a:r>
            </a:p>
          </p:txBody>
        </p:sp>
        <p:sp>
          <p:nvSpPr>
            <p:cNvPr id="62579" name="Rectangle 115"/>
            <p:cNvSpPr>
              <a:spLocks noChangeArrowheads="1"/>
            </p:cNvSpPr>
            <p:nvPr/>
          </p:nvSpPr>
          <p:spPr bwMode="auto">
            <a:xfrm>
              <a:off x="2673" y="3541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80" name="Rectangle 116"/>
            <p:cNvSpPr>
              <a:spLocks noChangeArrowheads="1"/>
            </p:cNvSpPr>
            <p:nvPr/>
          </p:nvSpPr>
          <p:spPr bwMode="auto">
            <a:xfrm>
              <a:off x="454" y="3703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81" name="Rectangle 117"/>
            <p:cNvSpPr>
              <a:spLocks noChangeArrowheads="1"/>
            </p:cNvSpPr>
            <p:nvPr/>
          </p:nvSpPr>
          <p:spPr bwMode="auto">
            <a:xfrm>
              <a:off x="878" y="3703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82" name="Rectangle 118"/>
            <p:cNvSpPr>
              <a:spLocks noChangeArrowheads="1"/>
            </p:cNvSpPr>
            <p:nvPr/>
          </p:nvSpPr>
          <p:spPr bwMode="auto">
            <a:xfrm>
              <a:off x="1264" y="3813"/>
              <a:ext cx="816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ATE FALSO;</a:t>
              </a:r>
            </a:p>
          </p:txBody>
        </p:sp>
        <p:sp>
          <p:nvSpPr>
            <p:cNvPr id="62583" name="Rectangle 119"/>
            <p:cNvSpPr>
              <a:spLocks noChangeArrowheads="1"/>
            </p:cNvSpPr>
            <p:nvPr/>
          </p:nvSpPr>
          <p:spPr bwMode="auto">
            <a:xfrm>
              <a:off x="2015" y="3703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84" name="Rectangle 120"/>
            <p:cNvSpPr>
              <a:spLocks noChangeArrowheads="1"/>
            </p:cNvSpPr>
            <p:nvPr/>
          </p:nvSpPr>
          <p:spPr bwMode="auto">
            <a:xfrm>
              <a:off x="454" y="3865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85" name="Rectangle 121"/>
            <p:cNvSpPr>
              <a:spLocks noChangeArrowheads="1"/>
            </p:cNvSpPr>
            <p:nvPr/>
          </p:nvSpPr>
          <p:spPr bwMode="auto">
            <a:xfrm>
              <a:off x="865" y="3903"/>
              <a:ext cx="310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FIM;</a:t>
              </a:r>
            </a:p>
          </p:txBody>
        </p:sp>
        <p:sp>
          <p:nvSpPr>
            <p:cNvPr id="62586" name="Rectangle 122"/>
            <p:cNvSpPr>
              <a:spLocks noChangeArrowheads="1"/>
            </p:cNvSpPr>
            <p:nvPr/>
          </p:nvSpPr>
          <p:spPr bwMode="auto">
            <a:xfrm>
              <a:off x="1152" y="3865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31828924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9" name="Text Box 1"/>
          <p:cNvSpPr txBox="1">
            <a:spLocks noChangeArrowheads="1"/>
          </p:cNvSpPr>
          <p:nvPr/>
        </p:nvSpPr>
        <p:spPr bwMode="auto">
          <a:xfrm>
            <a:off x="358775" y="838200"/>
            <a:ext cx="7016750" cy="22875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b="1">
                <a:solidFill>
                  <a:srgbClr val="000000"/>
                </a:solidFill>
              </a:rPr>
              <a:t>Exemplo de Protocolo: Enlace Simples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pt-BR" sz="2800">
              <a:solidFill>
                <a:srgbClr val="000000"/>
              </a:solidFill>
            </a:endParaRP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800" u="sng">
                <a:solidFill>
                  <a:srgbClr val="000000"/>
                </a:solidFill>
              </a:rPr>
              <a:t>Hipóteses</a:t>
            </a:r>
            <a:r>
              <a:rPr lang="pt-BR" sz="2800">
                <a:solidFill>
                  <a:srgbClr val="000000"/>
                </a:solidFill>
              </a:rPr>
              <a:t>: transmissão </a:t>
            </a:r>
            <a:r>
              <a:rPr lang="pt-BR" sz="2800" b="1">
                <a:solidFill>
                  <a:srgbClr val="000000"/>
                </a:solidFill>
              </a:rPr>
              <a:t>simplex</a:t>
            </a:r>
            <a:r>
              <a:rPr lang="pt-BR" sz="2800">
                <a:solidFill>
                  <a:srgbClr val="000000"/>
                </a:solidFill>
              </a:rPr>
              <a:t> em meio </a:t>
            </a:r>
            <a:r>
              <a:rPr lang="pt-BR" sz="2800" b="1">
                <a:solidFill>
                  <a:srgbClr val="000000"/>
                </a:solidFill>
              </a:rPr>
              <a:t>ideal</a:t>
            </a:r>
            <a:r>
              <a:rPr lang="pt-BR" sz="2800">
                <a:solidFill>
                  <a:srgbClr val="000000"/>
                </a:solidFill>
              </a:rPr>
              <a:t>, 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800">
                <a:solidFill>
                  <a:srgbClr val="000000"/>
                </a:solidFill>
              </a:rPr>
              <a:t>(sem perda de quadro nem erro)  mas...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800">
                <a:solidFill>
                  <a:srgbClr val="000000"/>
                </a:solidFill>
              </a:rPr>
              <a:t>Com  buffer </a:t>
            </a:r>
            <a:r>
              <a:rPr lang="pt-BR" sz="2800" b="1">
                <a:solidFill>
                  <a:srgbClr val="000000"/>
                </a:solidFill>
              </a:rPr>
              <a:t>finito</a:t>
            </a:r>
            <a:r>
              <a:rPr lang="pt-BR" sz="2800">
                <a:solidFill>
                  <a:srgbClr val="000000"/>
                </a:solidFill>
              </a:rPr>
              <a:t> no receptor.</a:t>
            </a:r>
          </a:p>
        </p:txBody>
      </p:sp>
      <p:graphicFrame>
        <p:nvGraphicFramePr>
          <p:cNvPr id="63490" name="Object 2"/>
          <p:cNvGraphicFramePr>
            <a:graphicFrameLocks noChangeAspect="1"/>
          </p:cNvGraphicFramePr>
          <p:nvPr/>
        </p:nvGraphicFramePr>
        <p:xfrm>
          <a:off x="1066800" y="4648200"/>
          <a:ext cx="7315200" cy="1042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21" r:id="rId4" imgW="8291160" imgH="1509480" progId="">
                  <p:embed/>
                </p:oleObj>
              </mc:Choice>
              <mc:Fallback>
                <p:oleObj r:id="rId4" imgW="8291160" imgH="150948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4648200"/>
                        <a:ext cx="7315200" cy="10429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83164873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4513" name="Group 1"/>
          <p:cNvGrpSpPr>
            <a:grpSpLocks/>
          </p:cNvGrpSpPr>
          <p:nvPr/>
        </p:nvGrpSpPr>
        <p:grpSpPr bwMode="auto">
          <a:xfrm>
            <a:off x="1000125" y="214313"/>
            <a:ext cx="7161213" cy="6362700"/>
            <a:chOff x="630" y="135"/>
            <a:chExt cx="4511" cy="4008"/>
          </a:xfrm>
        </p:grpSpPr>
        <p:sp>
          <p:nvSpPr>
            <p:cNvPr id="64514" name="Rectangle 2"/>
            <p:cNvSpPr>
              <a:spLocks noChangeArrowheads="1"/>
            </p:cNvSpPr>
            <p:nvPr/>
          </p:nvSpPr>
          <p:spPr bwMode="auto">
            <a:xfrm>
              <a:off x="630" y="135"/>
              <a:ext cx="4512" cy="3939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4515" name="Rectangle 3"/>
            <p:cNvSpPr>
              <a:spLocks noChangeArrowheads="1"/>
            </p:cNvSpPr>
            <p:nvPr/>
          </p:nvSpPr>
          <p:spPr bwMode="auto">
            <a:xfrm>
              <a:off x="743" y="198"/>
              <a:ext cx="4373" cy="22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300" u="sng">
                  <a:solidFill>
                    <a:srgbClr val="000000"/>
                  </a:solidFill>
                </a:rPr>
                <a:t>Protocolo de Enlace Simples </a:t>
              </a:r>
              <a:r>
                <a:rPr lang="en-US" sz="2300" b="1" u="sng">
                  <a:solidFill>
                    <a:srgbClr val="000000"/>
                  </a:solidFill>
                </a:rPr>
                <a:t>(IDEAL</a:t>
              </a:r>
              <a:r>
                <a:rPr lang="en-US" sz="2300" u="sng">
                  <a:solidFill>
                    <a:srgbClr val="000000"/>
                  </a:solidFill>
                </a:rPr>
                <a:t>com buffer  </a:t>
              </a:r>
              <a:r>
                <a:rPr lang="en-US" sz="2300" b="1" u="sng">
                  <a:solidFill>
                    <a:srgbClr val="000000"/>
                  </a:solidFill>
                </a:rPr>
                <a:t>Infinito)</a:t>
              </a:r>
            </a:p>
          </p:txBody>
        </p:sp>
        <p:sp>
          <p:nvSpPr>
            <p:cNvPr id="64516" name="Rectangle 4"/>
            <p:cNvSpPr>
              <a:spLocks noChangeArrowheads="1"/>
            </p:cNvSpPr>
            <p:nvPr/>
          </p:nvSpPr>
          <p:spPr bwMode="auto">
            <a:xfrm>
              <a:off x="1015" y="723"/>
              <a:ext cx="334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TIPO</a:t>
              </a:r>
            </a:p>
          </p:txBody>
        </p:sp>
        <p:sp>
          <p:nvSpPr>
            <p:cNvPr id="64517" name="Rectangle 5"/>
            <p:cNvSpPr>
              <a:spLocks noChangeArrowheads="1"/>
            </p:cNvSpPr>
            <p:nvPr/>
          </p:nvSpPr>
          <p:spPr bwMode="auto">
            <a:xfrm>
              <a:off x="1377" y="723"/>
              <a:ext cx="433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Dados </a:t>
              </a:r>
            </a:p>
          </p:txBody>
        </p:sp>
        <p:sp>
          <p:nvSpPr>
            <p:cNvPr id="64518" name="Rectangle 6"/>
            <p:cNvSpPr>
              <a:spLocks noChangeArrowheads="1"/>
            </p:cNvSpPr>
            <p:nvPr/>
          </p:nvSpPr>
          <p:spPr bwMode="auto">
            <a:xfrm>
              <a:off x="2098" y="723"/>
              <a:ext cx="113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= </a:t>
              </a:r>
            </a:p>
          </p:txBody>
        </p:sp>
        <p:sp>
          <p:nvSpPr>
            <p:cNvPr id="64519" name="Rectangle 7"/>
            <p:cNvSpPr>
              <a:spLocks noChangeArrowheads="1"/>
            </p:cNvSpPr>
            <p:nvPr/>
          </p:nvSpPr>
          <p:spPr bwMode="auto">
            <a:xfrm>
              <a:off x="2460" y="723"/>
              <a:ext cx="1500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VETOR [0..max] de byte;</a:t>
              </a:r>
            </a:p>
          </p:txBody>
        </p:sp>
        <p:sp>
          <p:nvSpPr>
            <p:cNvPr id="64520" name="Rectangle 8"/>
            <p:cNvSpPr>
              <a:spLocks noChangeArrowheads="1"/>
            </p:cNvSpPr>
            <p:nvPr/>
          </p:nvSpPr>
          <p:spPr bwMode="auto">
            <a:xfrm>
              <a:off x="1378" y="1033"/>
              <a:ext cx="454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Quadro</a:t>
              </a:r>
            </a:p>
          </p:txBody>
        </p:sp>
        <p:sp>
          <p:nvSpPr>
            <p:cNvPr id="64521" name="Rectangle 9"/>
            <p:cNvSpPr>
              <a:spLocks noChangeArrowheads="1"/>
            </p:cNvSpPr>
            <p:nvPr/>
          </p:nvSpPr>
          <p:spPr bwMode="auto">
            <a:xfrm>
              <a:off x="2098" y="1033"/>
              <a:ext cx="78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=</a:t>
              </a:r>
            </a:p>
          </p:txBody>
        </p:sp>
        <p:sp>
          <p:nvSpPr>
            <p:cNvPr id="64522" name="Rectangle 10"/>
            <p:cNvSpPr>
              <a:spLocks noChangeArrowheads="1"/>
            </p:cNvSpPr>
            <p:nvPr/>
          </p:nvSpPr>
          <p:spPr bwMode="auto">
            <a:xfrm>
              <a:off x="2461" y="1033"/>
              <a:ext cx="720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REGISTRO</a:t>
              </a:r>
            </a:p>
          </p:txBody>
        </p:sp>
        <p:sp>
          <p:nvSpPr>
            <p:cNvPr id="64523" name="Rectangle 11"/>
            <p:cNvSpPr>
              <a:spLocks noChangeArrowheads="1"/>
            </p:cNvSpPr>
            <p:nvPr/>
          </p:nvSpPr>
          <p:spPr bwMode="auto">
            <a:xfrm>
              <a:off x="2822" y="1188"/>
              <a:ext cx="439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Destino</a:t>
              </a:r>
            </a:p>
          </p:txBody>
        </p:sp>
        <p:sp>
          <p:nvSpPr>
            <p:cNvPr id="64524" name="Rectangle 12"/>
            <p:cNvSpPr>
              <a:spLocks noChangeArrowheads="1"/>
            </p:cNvSpPr>
            <p:nvPr/>
          </p:nvSpPr>
          <p:spPr bwMode="auto">
            <a:xfrm>
              <a:off x="3544" y="1188"/>
              <a:ext cx="378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: byte;</a:t>
              </a:r>
            </a:p>
          </p:txBody>
        </p:sp>
        <p:sp>
          <p:nvSpPr>
            <p:cNvPr id="64525" name="Rectangle 13"/>
            <p:cNvSpPr>
              <a:spLocks noChangeArrowheads="1"/>
            </p:cNvSpPr>
            <p:nvPr/>
          </p:nvSpPr>
          <p:spPr bwMode="auto">
            <a:xfrm>
              <a:off x="2822" y="1343"/>
              <a:ext cx="561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Tamanho</a:t>
              </a:r>
            </a:p>
          </p:txBody>
        </p:sp>
        <p:sp>
          <p:nvSpPr>
            <p:cNvPr id="64526" name="Rectangle 14"/>
            <p:cNvSpPr>
              <a:spLocks noChangeArrowheads="1"/>
            </p:cNvSpPr>
            <p:nvPr/>
          </p:nvSpPr>
          <p:spPr bwMode="auto">
            <a:xfrm>
              <a:off x="3544" y="1343"/>
              <a:ext cx="378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: byte;</a:t>
              </a:r>
            </a:p>
          </p:txBody>
        </p:sp>
        <p:sp>
          <p:nvSpPr>
            <p:cNvPr id="64527" name="Rectangle 15"/>
            <p:cNvSpPr>
              <a:spLocks noChangeArrowheads="1"/>
            </p:cNvSpPr>
            <p:nvPr/>
          </p:nvSpPr>
          <p:spPr bwMode="auto">
            <a:xfrm>
              <a:off x="2822" y="1498"/>
              <a:ext cx="446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Origem</a:t>
              </a:r>
            </a:p>
          </p:txBody>
        </p:sp>
        <p:sp>
          <p:nvSpPr>
            <p:cNvPr id="64528" name="Rectangle 16"/>
            <p:cNvSpPr>
              <a:spLocks noChangeArrowheads="1"/>
            </p:cNvSpPr>
            <p:nvPr/>
          </p:nvSpPr>
          <p:spPr bwMode="auto">
            <a:xfrm>
              <a:off x="3544" y="1498"/>
              <a:ext cx="378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: byte;</a:t>
              </a:r>
            </a:p>
          </p:txBody>
        </p:sp>
        <p:sp>
          <p:nvSpPr>
            <p:cNvPr id="64529" name="Rectangle 17"/>
            <p:cNvSpPr>
              <a:spLocks noChangeArrowheads="1"/>
            </p:cNvSpPr>
            <p:nvPr/>
          </p:nvSpPr>
          <p:spPr bwMode="auto">
            <a:xfrm>
              <a:off x="2822" y="1653"/>
              <a:ext cx="243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Info</a:t>
              </a:r>
            </a:p>
          </p:txBody>
        </p:sp>
        <p:sp>
          <p:nvSpPr>
            <p:cNvPr id="64530" name="Rectangle 18"/>
            <p:cNvSpPr>
              <a:spLocks noChangeArrowheads="1"/>
            </p:cNvSpPr>
            <p:nvPr/>
          </p:nvSpPr>
          <p:spPr bwMode="auto">
            <a:xfrm>
              <a:off x="3545" y="1653"/>
              <a:ext cx="489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: Dados;</a:t>
              </a:r>
            </a:p>
          </p:txBody>
        </p:sp>
        <p:sp>
          <p:nvSpPr>
            <p:cNvPr id="64531" name="Rectangle 19"/>
            <p:cNvSpPr>
              <a:spLocks noChangeArrowheads="1"/>
            </p:cNvSpPr>
            <p:nvPr/>
          </p:nvSpPr>
          <p:spPr bwMode="auto">
            <a:xfrm>
              <a:off x="2461" y="1808"/>
              <a:ext cx="310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FIM;</a:t>
              </a:r>
            </a:p>
          </p:txBody>
        </p:sp>
        <p:sp>
          <p:nvSpPr>
            <p:cNvPr id="64532" name="Rectangle 20"/>
            <p:cNvSpPr>
              <a:spLocks noChangeArrowheads="1"/>
            </p:cNvSpPr>
            <p:nvPr/>
          </p:nvSpPr>
          <p:spPr bwMode="auto">
            <a:xfrm>
              <a:off x="1015" y="2274"/>
              <a:ext cx="1566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PROCEDIMENTO Envia;</a:t>
              </a:r>
            </a:p>
          </p:txBody>
        </p:sp>
        <p:sp>
          <p:nvSpPr>
            <p:cNvPr id="64533" name="Rectangle 21"/>
            <p:cNvSpPr>
              <a:spLocks noChangeArrowheads="1"/>
            </p:cNvSpPr>
            <p:nvPr/>
          </p:nvSpPr>
          <p:spPr bwMode="auto">
            <a:xfrm>
              <a:off x="1013" y="2584"/>
              <a:ext cx="332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VAR </a:t>
              </a:r>
            </a:p>
          </p:txBody>
        </p:sp>
        <p:sp>
          <p:nvSpPr>
            <p:cNvPr id="64534" name="Rectangle 22"/>
            <p:cNvSpPr>
              <a:spLocks noChangeArrowheads="1"/>
            </p:cNvSpPr>
            <p:nvPr/>
          </p:nvSpPr>
          <p:spPr bwMode="auto">
            <a:xfrm>
              <a:off x="1379" y="2584"/>
              <a:ext cx="869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Buffer: Dados;</a:t>
              </a:r>
            </a:p>
          </p:txBody>
        </p:sp>
        <p:sp>
          <p:nvSpPr>
            <p:cNvPr id="64535" name="Rectangle 23"/>
            <p:cNvSpPr>
              <a:spLocks noChangeArrowheads="1"/>
            </p:cNvSpPr>
            <p:nvPr/>
          </p:nvSpPr>
          <p:spPr bwMode="auto">
            <a:xfrm>
              <a:off x="1377" y="2739"/>
              <a:ext cx="310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Qenv</a:t>
              </a:r>
            </a:p>
          </p:txBody>
        </p:sp>
        <p:sp>
          <p:nvSpPr>
            <p:cNvPr id="64536" name="Rectangle 24"/>
            <p:cNvSpPr>
              <a:spLocks noChangeArrowheads="1"/>
            </p:cNvSpPr>
            <p:nvPr/>
          </p:nvSpPr>
          <p:spPr bwMode="auto">
            <a:xfrm>
              <a:off x="1739" y="2739"/>
              <a:ext cx="579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: Quadro;</a:t>
              </a:r>
            </a:p>
          </p:txBody>
        </p:sp>
        <p:sp>
          <p:nvSpPr>
            <p:cNvPr id="64537" name="Rectangle 25"/>
            <p:cNvSpPr>
              <a:spLocks noChangeArrowheads="1"/>
            </p:cNvSpPr>
            <p:nvPr/>
          </p:nvSpPr>
          <p:spPr bwMode="auto">
            <a:xfrm>
              <a:off x="1013" y="3049"/>
              <a:ext cx="304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INIC</a:t>
              </a:r>
            </a:p>
          </p:txBody>
        </p:sp>
        <p:sp>
          <p:nvSpPr>
            <p:cNvPr id="64538" name="Rectangle 26"/>
            <p:cNvSpPr>
              <a:spLocks noChangeArrowheads="1"/>
            </p:cNvSpPr>
            <p:nvPr/>
          </p:nvSpPr>
          <p:spPr bwMode="auto">
            <a:xfrm>
              <a:off x="1308" y="3049"/>
              <a:ext cx="159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IO</a:t>
              </a:r>
            </a:p>
          </p:txBody>
        </p:sp>
        <p:sp>
          <p:nvSpPr>
            <p:cNvPr id="64539" name="Rectangle 27"/>
            <p:cNvSpPr>
              <a:spLocks noChangeArrowheads="1"/>
            </p:cNvSpPr>
            <p:nvPr/>
          </p:nvSpPr>
          <p:spPr bwMode="auto">
            <a:xfrm>
              <a:off x="1377" y="3204"/>
              <a:ext cx="517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REPITA</a:t>
              </a:r>
            </a:p>
          </p:txBody>
        </p:sp>
        <p:sp>
          <p:nvSpPr>
            <p:cNvPr id="64540" name="Rectangle 28"/>
            <p:cNvSpPr>
              <a:spLocks noChangeArrowheads="1"/>
            </p:cNvSpPr>
            <p:nvPr/>
          </p:nvSpPr>
          <p:spPr bwMode="auto">
            <a:xfrm>
              <a:off x="1737" y="3360"/>
              <a:ext cx="557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DeCima (</a:t>
              </a:r>
            </a:p>
          </p:txBody>
        </p:sp>
        <p:sp>
          <p:nvSpPr>
            <p:cNvPr id="64541" name="Rectangle 29"/>
            <p:cNvSpPr>
              <a:spLocks noChangeArrowheads="1"/>
            </p:cNvSpPr>
            <p:nvPr/>
          </p:nvSpPr>
          <p:spPr bwMode="auto">
            <a:xfrm>
              <a:off x="2282" y="3360"/>
              <a:ext cx="471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Buffer);</a:t>
              </a:r>
            </a:p>
          </p:txBody>
        </p:sp>
        <p:sp>
          <p:nvSpPr>
            <p:cNvPr id="64542" name="Rectangle 30"/>
            <p:cNvSpPr>
              <a:spLocks noChangeArrowheads="1"/>
            </p:cNvSpPr>
            <p:nvPr/>
          </p:nvSpPr>
          <p:spPr bwMode="auto">
            <a:xfrm>
              <a:off x="1738" y="3515"/>
              <a:ext cx="74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Qenv.Info:= </a:t>
              </a:r>
            </a:p>
          </p:txBody>
        </p:sp>
        <p:sp>
          <p:nvSpPr>
            <p:cNvPr id="64543" name="Rectangle 31"/>
            <p:cNvSpPr>
              <a:spLocks noChangeArrowheads="1"/>
            </p:cNvSpPr>
            <p:nvPr/>
          </p:nvSpPr>
          <p:spPr bwMode="auto">
            <a:xfrm>
              <a:off x="2464" y="3515"/>
              <a:ext cx="410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buffer;</a:t>
              </a:r>
            </a:p>
          </p:txBody>
        </p:sp>
        <p:sp>
          <p:nvSpPr>
            <p:cNvPr id="64544" name="Rectangle 32"/>
            <p:cNvSpPr>
              <a:spLocks noChangeArrowheads="1"/>
            </p:cNvSpPr>
            <p:nvPr/>
          </p:nvSpPr>
          <p:spPr bwMode="auto">
            <a:xfrm>
              <a:off x="1740" y="3670"/>
              <a:ext cx="87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EnviaQuadro (</a:t>
              </a:r>
            </a:p>
          </p:txBody>
        </p:sp>
        <p:sp>
          <p:nvSpPr>
            <p:cNvPr id="64545" name="Rectangle 33"/>
            <p:cNvSpPr>
              <a:spLocks noChangeArrowheads="1"/>
            </p:cNvSpPr>
            <p:nvPr/>
          </p:nvSpPr>
          <p:spPr bwMode="auto">
            <a:xfrm>
              <a:off x="2591" y="3670"/>
              <a:ext cx="401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Qenv);</a:t>
              </a:r>
            </a:p>
          </p:txBody>
        </p:sp>
        <p:sp>
          <p:nvSpPr>
            <p:cNvPr id="64546" name="Rectangle 34"/>
            <p:cNvSpPr>
              <a:spLocks noChangeArrowheads="1"/>
            </p:cNvSpPr>
            <p:nvPr/>
          </p:nvSpPr>
          <p:spPr bwMode="auto">
            <a:xfrm>
              <a:off x="1377" y="3825"/>
              <a:ext cx="816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ATE FALSO;</a:t>
              </a:r>
            </a:p>
          </p:txBody>
        </p:sp>
        <p:sp>
          <p:nvSpPr>
            <p:cNvPr id="64547" name="Rectangle 35"/>
            <p:cNvSpPr>
              <a:spLocks noChangeArrowheads="1"/>
            </p:cNvSpPr>
            <p:nvPr/>
          </p:nvSpPr>
          <p:spPr bwMode="auto">
            <a:xfrm>
              <a:off x="1015" y="3980"/>
              <a:ext cx="310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FIM;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01908835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5537" name="Object 1"/>
          <p:cNvGraphicFramePr>
            <a:graphicFrameLocks noChangeAspect="1"/>
          </p:cNvGraphicFramePr>
          <p:nvPr/>
        </p:nvGraphicFramePr>
        <p:xfrm>
          <a:off x="1066800" y="298450"/>
          <a:ext cx="7010400" cy="6261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45" r:id="rId5" imgW="5613480" imgH="5014080" progId="">
                  <p:embed/>
                </p:oleObj>
              </mc:Choice>
              <mc:Fallback>
                <p:oleObj r:id="rId5" imgW="5613480" imgH="501408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298450"/>
                        <a:ext cx="7010400" cy="62611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52664460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6561" name="Group 1"/>
          <p:cNvGrpSpPr>
            <a:grpSpLocks/>
          </p:cNvGrpSpPr>
          <p:nvPr/>
        </p:nvGrpSpPr>
        <p:grpSpPr bwMode="auto">
          <a:xfrm>
            <a:off x="762000" y="298450"/>
            <a:ext cx="8380413" cy="6338888"/>
            <a:chOff x="480" y="188"/>
            <a:chExt cx="5279" cy="3993"/>
          </a:xfrm>
        </p:grpSpPr>
        <p:sp>
          <p:nvSpPr>
            <p:cNvPr id="66562" name="Rectangle 2"/>
            <p:cNvSpPr>
              <a:spLocks noChangeArrowheads="1"/>
            </p:cNvSpPr>
            <p:nvPr/>
          </p:nvSpPr>
          <p:spPr bwMode="auto">
            <a:xfrm>
              <a:off x="480" y="188"/>
              <a:ext cx="5280" cy="398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6563" name="Rectangle 3"/>
            <p:cNvSpPr>
              <a:spLocks noChangeArrowheads="1"/>
            </p:cNvSpPr>
            <p:nvPr/>
          </p:nvSpPr>
          <p:spPr bwMode="auto">
            <a:xfrm>
              <a:off x="1263" y="196"/>
              <a:ext cx="3407" cy="22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300" b="1">
                  <a:solidFill>
                    <a:srgbClr val="000000"/>
                  </a:solidFill>
                </a:rPr>
                <a:t>Protocolo de Enlace com Controle de Fluxo</a:t>
              </a:r>
            </a:p>
          </p:txBody>
        </p:sp>
        <p:sp>
          <p:nvSpPr>
            <p:cNvPr id="66564" name="Rectangle 4"/>
            <p:cNvSpPr>
              <a:spLocks noChangeArrowheads="1"/>
            </p:cNvSpPr>
            <p:nvPr/>
          </p:nvSpPr>
          <p:spPr bwMode="auto">
            <a:xfrm>
              <a:off x="903" y="384"/>
              <a:ext cx="3978" cy="18"/>
            </a:xfrm>
            <a:prstGeom prst="rect">
              <a:avLst/>
            </a:prstGeom>
            <a:solidFill>
              <a:srgbClr val="00000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6565" name="Rectangle 5"/>
            <p:cNvSpPr>
              <a:spLocks noChangeArrowheads="1"/>
            </p:cNvSpPr>
            <p:nvPr/>
          </p:nvSpPr>
          <p:spPr bwMode="auto">
            <a:xfrm>
              <a:off x="974" y="739"/>
              <a:ext cx="293" cy="14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500" b="1">
                  <a:solidFill>
                    <a:srgbClr val="000000"/>
                  </a:solidFill>
                </a:rPr>
                <a:t>TIPO</a:t>
              </a:r>
            </a:p>
          </p:txBody>
        </p:sp>
        <p:sp>
          <p:nvSpPr>
            <p:cNvPr id="66566" name="Rectangle 6"/>
            <p:cNvSpPr>
              <a:spLocks noChangeArrowheads="1"/>
            </p:cNvSpPr>
            <p:nvPr/>
          </p:nvSpPr>
          <p:spPr bwMode="auto">
            <a:xfrm>
              <a:off x="1406" y="739"/>
              <a:ext cx="381" cy="14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500" b="1">
                  <a:solidFill>
                    <a:srgbClr val="000000"/>
                  </a:solidFill>
                </a:rPr>
                <a:t> Dados </a:t>
              </a:r>
            </a:p>
          </p:txBody>
        </p:sp>
        <p:sp>
          <p:nvSpPr>
            <p:cNvPr id="66567" name="Rectangle 7"/>
            <p:cNvSpPr>
              <a:spLocks noChangeArrowheads="1"/>
            </p:cNvSpPr>
            <p:nvPr/>
          </p:nvSpPr>
          <p:spPr bwMode="auto">
            <a:xfrm>
              <a:off x="2217" y="739"/>
              <a:ext cx="98" cy="14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500" b="1">
                  <a:solidFill>
                    <a:srgbClr val="000000"/>
                  </a:solidFill>
                </a:rPr>
                <a:t>= </a:t>
              </a:r>
            </a:p>
          </p:txBody>
        </p:sp>
        <p:sp>
          <p:nvSpPr>
            <p:cNvPr id="66568" name="Rectangle 8"/>
            <p:cNvSpPr>
              <a:spLocks noChangeArrowheads="1"/>
            </p:cNvSpPr>
            <p:nvPr/>
          </p:nvSpPr>
          <p:spPr bwMode="auto">
            <a:xfrm>
              <a:off x="2795" y="739"/>
              <a:ext cx="1316" cy="14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500" b="1">
                  <a:solidFill>
                    <a:srgbClr val="000000"/>
                  </a:solidFill>
                </a:rPr>
                <a:t>VETOR [0..max] de byte;</a:t>
              </a:r>
            </a:p>
          </p:txBody>
        </p:sp>
        <p:sp>
          <p:nvSpPr>
            <p:cNvPr id="66569" name="Rectangle 9"/>
            <p:cNvSpPr>
              <a:spLocks noChangeArrowheads="1"/>
            </p:cNvSpPr>
            <p:nvPr/>
          </p:nvSpPr>
          <p:spPr bwMode="auto">
            <a:xfrm>
              <a:off x="1408" y="883"/>
              <a:ext cx="402" cy="14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500" b="1">
                  <a:solidFill>
                    <a:srgbClr val="000000"/>
                  </a:solidFill>
                </a:rPr>
                <a:t>Quadro</a:t>
              </a:r>
            </a:p>
          </p:txBody>
        </p:sp>
        <p:sp>
          <p:nvSpPr>
            <p:cNvPr id="66570" name="Rectangle 10"/>
            <p:cNvSpPr>
              <a:spLocks noChangeArrowheads="1"/>
            </p:cNvSpPr>
            <p:nvPr/>
          </p:nvSpPr>
          <p:spPr bwMode="auto">
            <a:xfrm>
              <a:off x="2213" y="883"/>
              <a:ext cx="69" cy="14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500" b="1">
                  <a:solidFill>
                    <a:srgbClr val="000000"/>
                  </a:solidFill>
                </a:rPr>
                <a:t>=</a:t>
              </a:r>
            </a:p>
          </p:txBody>
        </p:sp>
        <p:sp>
          <p:nvSpPr>
            <p:cNvPr id="66571" name="Rectangle 11"/>
            <p:cNvSpPr>
              <a:spLocks noChangeArrowheads="1"/>
            </p:cNvSpPr>
            <p:nvPr/>
          </p:nvSpPr>
          <p:spPr bwMode="auto">
            <a:xfrm>
              <a:off x="2706" y="883"/>
              <a:ext cx="633" cy="14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500" b="1">
                  <a:solidFill>
                    <a:srgbClr val="000000"/>
                  </a:solidFill>
                </a:rPr>
                <a:t>REGISTRO</a:t>
              </a:r>
            </a:p>
          </p:txBody>
        </p:sp>
        <p:sp>
          <p:nvSpPr>
            <p:cNvPr id="66572" name="Rectangle 12"/>
            <p:cNvSpPr>
              <a:spLocks noChangeArrowheads="1"/>
            </p:cNvSpPr>
            <p:nvPr/>
          </p:nvSpPr>
          <p:spPr bwMode="auto">
            <a:xfrm>
              <a:off x="3098" y="1026"/>
              <a:ext cx="388" cy="14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500" b="1">
                  <a:solidFill>
                    <a:srgbClr val="000000"/>
                  </a:solidFill>
                </a:rPr>
                <a:t>Destino</a:t>
              </a:r>
            </a:p>
          </p:txBody>
        </p:sp>
        <p:sp>
          <p:nvSpPr>
            <p:cNvPr id="66573" name="Rectangle 13"/>
            <p:cNvSpPr>
              <a:spLocks noChangeArrowheads="1"/>
            </p:cNvSpPr>
            <p:nvPr/>
          </p:nvSpPr>
          <p:spPr bwMode="auto">
            <a:xfrm>
              <a:off x="3937" y="1026"/>
              <a:ext cx="332" cy="14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500" b="1">
                  <a:solidFill>
                    <a:srgbClr val="000000"/>
                  </a:solidFill>
                </a:rPr>
                <a:t>: byte;</a:t>
              </a:r>
            </a:p>
          </p:txBody>
        </p:sp>
        <p:sp>
          <p:nvSpPr>
            <p:cNvPr id="66574" name="Rectangle 14"/>
            <p:cNvSpPr>
              <a:spLocks noChangeArrowheads="1"/>
            </p:cNvSpPr>
            <p:nvPr/>
          </p:nvSpPr>
          <p:spPr bwMode="auto">
            <a:xfrm>
              <a:off x="3113" y="1170"/>
              <a:ext cx="494" cy="14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500" b="1">
                  <a:solidFill>
                    <a:srgbClr val="000000"/>
                  </a:solidFill>
                </a:rPr>
                <a:t>Tamanho</a:t>
              </a:r>
            </a:p>
          </p:txBody>
        </p:sp>
        <p:sp>
          <p:nvSpPr>
            <p:cNvPr id="66575" name="Rectangle 15"/>
            <p:cNvSpPr>
              <a:spLocks noChangeArrowheads="1"/>
            </p:cNvSpPr>
            <p:nvPr/>
          </p:nvSpPr>
          <p:spPr bwMode="auto">
            <a:xfrm>
              <a:off x="3937" y="1170"/>
              <a:ext cx="332" cy="14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500" b="1">
                  <a:solidFill>
                    <a:srgbClr val="000000"/>
                  </a:solidFill>
                </a:rPr>
                <a:t>: byte;</a:t>
              </a:r>
            </a:p>
          </p:txBody>
        </p:sp>
        <p:sp>
          <p:nvSpPr>
            <p:cNvPr id="66576" name="Rectangle 16"/>
            <p:cNvSpPr>
              <a:spLocks noChangeArrowheads="1"/>
            </p:cNvSpPr>
            <p:nvPr/>
          </p:nvSpPr>
          <p:spPr bwMode="auto">
            <a:xfrm>
              <a:off x="3102" y="1313"/>
              <a:ext cx="391" cy="14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500" b="1">
                  <a:solidFill>
                    <a:srgbClr val="000000"/>
                  </a:solidFill>
                </a:rPr>
                <a:t>Origem</a:t>
              </a:r>
            </a:p>
          </p:txBody>
        </p:sp>
        <p:sp>
          <p:nvSpPr>
            <p:cNvPr id="66577" name="Rectangle 17"/>
            <p:cNvSpPr>
              <a:spLocks noChangeArrowheads="1"/>
            </p:cNvSpPr>
            <p:nvPr/>
          </p:nvSpPr>
          <p:spPr bwMode="auto">
            <a:xfrm>
              <a:off x="3933" y="1313"/>
              <a:ext cx="302" cy="14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500" b="1">
                  <a:solidFill>
                    <a:srgbClr val="000000"/>
                  </a:solidFill>
                </a:rPr>
                <a:t>:byte;</a:t>
              </a:r>
            </a:p>
          </p:txBody>
        </p:sp>
        <p:sp>
          <p:nvSpPr>
            <p:cNvPr id="66578" name="Rectangle 18"/>
            <p:cNvSpPr>
              <a:spLocks noChangeArrowheads="1"/>
            </p:cNvSpPr>
            <p:nvPr/>
          </p:nvSpPr>
          <p:spPr bwMode="auto">
            <a:xfrm>
              <a:off x="3119" y="1456"/>
              <a:ext cx="215" cy="14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500" b="1">
                  <a:solidFill>
                    <a:srgbClr val="000000"/>
                  </a:solidFill>
                </a:rPr>
                <a:t>Info</a:t>
              </a:r>
            </a:p>
          </p:txBody>
        </p:sp>
        <p:sp>
          <p:nvSpPr>
            <p:cNvPr id="66579" name="Rectangle 19"/>
            <p:cNvSpPr>
              <a:spLocks noChangeArrowheads="1"/>
            </p:cNvSpPr>
            <p:nvPr/>
          </p:nvSpPr>
          <p:spPr bwMode="auto">
            <a:xfrm>
              <a:off x="3949" y="1456"/>
              <a:ext cx="432" cy="14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500" b="1">
                  <a:solidFill>
                    <a:srgbClr val="000000"/>
                  </a:solidFill>
                </a:rPr>
                <a:t>: Dados;</a:t>
              </a:r>
            </a:p>
          </p:txBody>
        </p:sp>
        <p:sp>
          <p:nvSpPr>
            <p:cNvPr id="66580" name="Rectangle 20"/>
            <p:cNvSpPr>
              <a:spLocks noChangeArrowheads="1"/>
            </p:cNvSpPr>
            <p:nvPr/>
          </p:nvSpPr>
          <p:spPr bwMode="auto">
            <a:xfrm>
              <a:off x="2662" y="1600"/>
              <a:ext cx="274" cy="14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500" b="1">
                  <a:solidFill>
                    <a:srgbClr val="000000"/>
                  </a:solidFill>
                </a:rPr>
                <a:t>FIM;</a:t>
              </a:r>
            </a:p>
          </p:txBody>
        </p:sp>
        <p:sp>
          <p:nvSpPr>
            <p:cNvPr id="66581" name="Rectangle 21"/>
            <p:cNvSpPr>
              <a:spLocks noChangeArrowheads="1"/>
            </p:cNvSpPr>
            <p:nvPr/>
          </p:nvSpPr>
          <p:spPr bwMode="auto">
            <a:xfrm>
              <a:off x="1436" y="1743"/>
              <a:ext cx="632" cy="14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500" b="1">
                  <a:solidFill>
                    <a:srgbClr val="000000"/>
                  </a:solidFill>
                </a:rPr>
                <a:t>TipoEvento </a:t>
              </a:r>
            </a:p>
          </p:txBody>
        </p:sp>
        <p:sp>
          <p:nvSpPr>
            <p:cNvPr id="66582" name="Rectangle 22"/>
            <p:cNvSpPr>
              <a:spLocks noChangeArrowheads="1"/>
            </p:cNvSpPr>
            <p:nvPr/>
          </p:nvSpPr>
          <p:spPr bwMode="auto">
            <a:xfrm>
              <a:off x="2213" y="1743"/>
              <a:ext cx="69" cy="14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500" b="1">
                  <a:solidFill>
                    <a:srgbClr val="000000"/>
                  </a:solidFill>
                </a:rPr>
                <a:t>=</a:t>
              </a:r>
            </a:p>
          </p:txBody>
        </p:sp>
        <p:sp>
          <p:nvSpPr>
            <p:cNvPr id="66583" name="Rectangle 23"/>
            <p:cNvSpPr>
              <a:spLocks noChangeArrowheads="1"/>
            </p:cNvSpPr>
            <p:nvPr/>
          </p:nvSpPr>
          <p:spPr bwMode="auto">
            <a:xfrm>
              <a:off x="3054" y="1743"/>
              <a:ext cx="41" cy="14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500" b="1">
                  <a:solidFill>
                    <a:srgbClr val="000000"/>
                  </a:solidFill>
                </a:rPr>
                <a:t>(</a:t>
              </a:r>
            </a:p>
          </p:txBody>
        </p:sp>
        <p:sp>
          <p:nvSpPr>
            <p:cNvPr id="66584" name="Rectangle 24"/>
            <p:cNvSpPr>
              <a:spLocks noChangeArrowheads="1"/>
            </p:cNvSpPr>
            <p:nvPr/>
          </p:nvSpPr>
          <p:spPr bwMode="auto">
            <a:xfrm>
              <a:off x="3206" y="1743"/>
              <a:ext cx="877" cy="14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500" b="1">
                  <a:solidFill>
                    <a:srgbClr val="000000"/>
                  </a:solidFill>
                </a:rPr>
                <a:t>ChegouQuadro);</a:t>
              </a:r>
            </a:p>
          </p:txBody>
        </p:sp>
        <p:sp>
          <p:nvSpPr>
            <p:cNvPr id="66585" name="Rectangle 25"/>
            <p:cNvSpPr>
              <a:spLocks noChangeArrowheads="1"/>
            </p:cNvSpPr>
            <p:nvPr/>
          </p:nvSpPr>
          <p:spPr bwMode="auto">
            <a:xfrm>
              <a:off x="1111" y="2173"/>
              <a:ext cx="1376" cy="14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500" b="1">
                  <a:solidFill>
                    <a:srgbClr val="000000"/>
                  </a:solidFill>
                </a:rPr>
                <a:t>PROCEDIMENTO Envia;</a:t>
              </a:r>
            </a:p>
          </p:txBody>
        </p:sp>
        <p:sp>
          <p:nvSpPr>
            <p:cNvPr id="66586" name="Rectangle 26"/>
            <p:cNvSpPr>
              <a:spLocks noChangeArrowheads="1"/>
            </p:cNvSpPr>
            <p:nvPr/>
          </p:nvSpPr>
          <p:spPr bwMode="auto">
            <a:xfrm>
              <a:off x="971" y="2460"/>
              <a:ext cx="289" cy="14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500" b="1">
                  <a:solidFill>
                    <a:srgbClr val="000000"/>
                  </a:solidFill>
                </a:rPr>
                <a:t>VAR </a:t>
              </a:r>
            </a:p>
          </p:txBody>
        </p:sp>
        <p:sp>
          <p:nvSpPr>
            <p:cNvPr id="66587" name="Rectangle 27"/>
            <p:cNvSpPr>
              <a:spLocks noChangeArrowheads="1"/>
            </p:cNvSpPr>
            <p:nvPr/>
          </p:nvSpPr>
          <p:spPr bwMode="auto">
            <a:xfrm>
              <a:off x="1404" y="2460"/>
              <a:ext cx="334" cy="14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500" b="1">
                  <a:solidFill>
                    <a:srgbClr val="000000"/>
                  </a:solidFill>
                </a:rPr>
                <a:t>Buffer</a:t>
              </a:r>
            </a:p>
          </p:txBody>
        </p:sp>
        <p:sp>
          <p:nvSpPr>
            <p:cNvPr id="66588" name="Rectangle 28"/>
            <p:cNvSpPr>
              <a:spLocks noChangeArrowheads="1"/>
            </p:cNvSpPr>
            <p:nvPr/>
          </p:nvSpPr>
          <p:spPr bwMode="auto">
            <a:xfrm>
              <a:off x="1790" y="2460"/>
              <a:ext cx="71" cy="14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500" b="1">
                  <a:solidFill>
                    <a:srgbClr val="000000"/>
                  </a:solidFill>
                </a:rPr>
                <a:t>: </a:t>
              </a:r>
            </a:p>
          </p:txBody>
        </p:sp>
        <p:sp>
          <p:nvSpPr>
            <p:cNvPr id="66589" name="Rectangle 29"/>
            <p:cNvSpPr>
              <a:spLocks noChangeArrowheads="1"/>
            </p:cNvSpPr>
            <p:nvPr/>
          </p:nvSpPr>
          <p:spPr bwMode="auto">
            <a:xfrm>
              <a:off x="2249" y="2460"/>
              <a:ext cx="362" cy="14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500" b="1">
                  <a:solidFill>
                    <a:srgbClr val="000000"/>
                  </a:solidFill>
                </a:rPr>
                <a:t>Dados;</a:t>
              </a:r>
            </a:p>
          </p:txBody>
        </p:sp>
        <p:sp>
          <p:nvSpPr>
            <p:cNvPr id="66590" name="Rectangle 30"/>
            <p:cNvSpPr>
              <a:spLocks noChangeArrowheads="1"/>
            </p:cNvSpPr>
            <p:nvPr/>
          </p:nvSpPr>
          <p:spPr bwMode="auto">
            <a:xfrm>
              <a:off x="1392" y="2604"/>
              <a:ext cx="274" cy="14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500" b="1">
                  <a:solidFill>
                    <a:srgbClr val="000000"/>
                  </a:solidFill>
                </a:rPr>
                <a:t>Qenv</a:t>
              </a:r>
            </a:p>
          </p:txBody>
        </p:sp>
        <p:sp>
          <p:nvSpPr>
            <p:cNvPr id="66591" name="Rectangle 31"/>
            <p:cNvSpPr>
              <a:spLocks noChangeArrowheads="1"/>
            </p:cNvSpPr>
            <p:nvPr/>
          </p:nvSpPr>
          <p:spPr bwMode="auto">
            <a:xfrm>
              <a:off x="1790" y="2604"/>
              <a:ext cx="71" cy="14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500" b="1">
                  <a:solidFill>
                    <a:srgbClr val="000000"/>
                  </a:solidFill>
                </a:rPr>
                <a:t>: </a:t>
              </a:r>
            </a:p>
          </p:txBody>
        </p:sp>
        <p:sp>
          <p:nvSpPr>
            <p:cNvPr id="66592" name="Rectangle 32"/>
            <p:cNvSpPr>
              <a:spLocks noChangeArrowheads="1"/>
            </p:cNvSpPr>
            <p:nvPr/>
          </p:nvSpPr>
          <p:spPr bwMode="auto">
            <a:xfrm>
              <a:off x="2259" y="2604"/>
              <a:ext cx="442" cy="14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500" b="1">
                  <a:solidFill>
                    <a:srgbClr val="000000"/>
                  </a:solidFill>
                </a:rPr>
                <a:t>Quadro;</a:t>
              </a:r>
            </a:p>
          </p:txBody>
        </p:sp>
        <p:sp>
          <p:nvSpPr>
            <p:cNvPr id="66593" name="Rectangle 33"/>
            <p:cNvSpPr>
              <a:spLocks noChangeArrowheads="1"/>
            </p:cNvSpPr>
            <p:nvPr/>
          </p:nvSpPr>
          <p:spPr bwMode="auto">
            <a:xfrm>
              <a:off x="1411" y="2747"/>
              <a:ext cx="432" cy="14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500" b="1">
                  <a:solidFill>
                    <a:srgbClr val="000000"/>
                  </a:solidFill>
                </a:rPr>
                <a:t>Evento: </a:t>
              </a:r>
            </a:p>
          </p:txBody>
        </p:sp>
        <p:sp>
          <p:nvSpPr>
            <p:cNvPr id="66594" name="Rectangle 34"/>
            <p:cNvSpPr>
              <a:spLocks noChangeArrowheads="1"/>
            </p:cNvSpPr>
            <p:nvPr/>
          </p:nvSpPr>
          <p:spPr bwMode="auto">
            <a:xfrm>
              <a:off x="2283" y="2747"/>
              <a:ext cx="643" cy="14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500" b="1">
                  <a:solidFill>
                    <a:srgbClr val="000000"/>
                  </a:solidFill>
                </a:rPr>
                <a:t>TipoEvento;</a:t>
              </a:r>
            </a:p>
          </p:txBody>
        </p:sp>
        <p:sp>
          <p:nvSpPr>
            <p:cNvPr id="66595" name="Rectangle 35"/>
            <p:cNvSpPr>
              <a:spLocks noChangeArrowheads="1"/>
            </p:cNvSpPr>
            <p:nvPr/>
          </p:nvSpPr>
          <p:spPr bwMode="auto">
            <a:xfrm>
              <a:off x="987" y="3034"/>
              <a:ext cx="408" cy="14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500" b="1">
                  <a:solidFill>
                    <a:srgbClr val="000000"/>
                  </a:solidFill>
                </a:rPr>
                <a:t>INICIO</a:t>
              </a:r>
            </a:p>
          </p:txBody>
        </p:sp>
        <p:sp>
          <p:nvSpPr>
            <p:cNvPr id="66596" name="Rectangle 36"/>
            <p:cNvSpPr>
              <a:spLocks noChangeArrowheads="1"/>
            </p:cNvSpPr>
            <p:nvPr/>
          </p:nvSpPr>
          <p:spPr bwMode="auto">
            <a:xfrm>
              <a:off x="1416" y="3177"/>
              <a:ext cx="453" cy="14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500" b="1">
                  <a:solidFill>
                    <a:srgbClr val="000000"/>
                  </a:solidFill>
                </a:rPr>
                <a:t>REPITA</a:t>
              </a:r>
            </a:p>
          </p:txBody>
        </p:sp>
        <p:sp>
          <p:nvSpPr>
            <p:cNvPr id="66597" name="Rectangle 37"/>
            <p:cNvSpPr>
              <a:spLocks noChangeArrowheads="1"/>
            </p:cNvSpPr>
            <p:nvPr/>
          </p:nvSpPr>
          <p:spPr bwMode="auto">
            <a:xfrm>
              <a:off x="2089" y="3321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6598" name="Rectangle 38"/>
            <p:cNvSpPr>
              <a:spLocks noChangeArrowheads="1"/>
            </p:cNvSpPr>
            <p:nvPr/>
          </p:nvSpPr>
          <p:spPr bwMode="auto">
            <a:xfrm>
              <a:off x="2623" y="3321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6599" name="Rectangle 39"/>
            <p:cNvSpPr>
              <a:spLocks noChangeArrowheads="1"/>
            </p:cNvSpPr>
            <p:nvPr/>
          </p:nvSpPr>
          <p:spPr bwMode="auto">
            <a:xfrm>
              <a:off x="2193" y="3464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6600" name="Rectangle 40"/>
            <p:cNvSpPr>
              <a:spLocks noChangeArrowheads="1"/>
            </p:cNvSpPr>
            <p:nvPr/>
          </p:nvSpPr>
          <p:spPr bwMode="auto">
            <a:xfrm>
              <a:off x="2794" y="3464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6601" name="Rectangle 41"/>
            <p:cNvSpPr>
              <a:spLocks noChangeArrowheads="1"/>
            </p:cNvSpPr>
            <p:nvPr/>
          </p:nvSpPr>
          <p:spPr bwMode="auto">
            <a:xfrm>
              <a:off x="2265" y="3607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6602" name="Rectangle 42"/>
            <p:cNvSpPr>
              <a:spLocks noChangeArrowheads="1"/>
            </p:cNvSpPr>
            <p:nvPr/>
          </p:nvSpPr>
          <p:spPr bwMode="auto">
            <a:xfrm>
              <a:off x="2913" y="3607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6603" name="Rectangle 43"/>
            <p:cNvSpPr>
              <a:spLocks noChangeArrowheads="1"/>
            </p:cNvSpPr>
            <p:nvPr/>
          </p:nvSpPr>
          <p:spPr bwMode="auto">
            <a:xfrm>
              <a:off x="2327" y="3751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6604" name="Rectangle 44"/>
            <p:cNvSpPr>
              <a:spLocks noChangeArrowheads="1"/>
            </p:cNvSpPr>
            <p:nvPr/>
          </p:nvSpPr>
          <p:spPr bwMode="auto">
            <a:xfrm>
              <a:off x="1450" y="3894"/>
              <a:ext cx="716" cy="14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500" b="1">
                  <a:solidFill>
                    <a:srgbClr val="000000"/>
                  </a:solidFill>
                </a:rPr>
                <a:t>ATE FALSO;</a:t>
              </a:r>
            </a:p>
          </p:txBody>
        </p:sp>
        <p:sp>
          <p:nvSpPr>
            <p:cNvPr id="66605" name="Rectangle 45"/>
            <p:cNvSpPr>
              <a:spLocks noChangeArrowheads="1"/>
            </p:cNvSpPr>
            <p:nvPr/>
          </p:nvSpPr>
          <p:spPr bwMode="auto">
            <a:xfrm>
              <a:off x="971" y="4038"/>
              <a:ext cx="274" cy="14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500" b="1">
                  <a:solidFill>
                    <a:srgbClr val="000000"/>
                  </a:solidFill>
                </a:rPr>
                <a:t>FIM;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94185109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7585" name="Object 1"/>
          <p:cNvGraphicFramePr>
            <a:graphicFrameLocks noChangeAspect="1"/>
          </p:cNvGraphicFramePr>
          <p:nvPr/>
        </p:nvGraphicFramePr>
        <p:xfrm>
          <a:off x="762000" y="298450"/>
          <a:ext cx="8382000" cy="6329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69" r:id="rId5" imgW="5613480" imgH="5014080" progId="">
                  <p:embed/>
                </p:oleObj>
              </mc:Choice>
              <mc:Fallback>
                <p:oleObj r:id="rId5" imgW="5613480" imgH="501408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298450"/>
                        <a:ext cx="8382000" cy="63293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21997990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8609" name="Object 1"/>
          <p:cNvGraphicFramePr>
            <a:graphicFrameLocks noChangeAspect="1"/>
          </p:cNvGraphicFramePr>
          <p:nvPr/>
        </p:nvGraphicFramePr>
        <p:xfrm>
          <a:off x="0" y="712788"/>
          <a:ext cx="9144000" cy="5432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3" r:id="rId5" imgW="5613480" imgH="3335040" progId="">
                  <p:embed/>
                </p:oleObj>
              </mc:Choice>
              <mc:Fallback>
                <p:oleObj r:id="rId5" imgW="5613480" imgH="333504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712788"/>
                        <a:ext cx="9144000" cy="54324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37646313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9633" name="Object 1"/>
          <p:cNvGraphicFramePr>
            <a:graphicFrameLocks noChangeAspect="1"/>
          </p:cNvGraphicFramePr>
          <p:nvPr/>
        </p:nvGraphicFramePr>
        <p:xfrm>
          <a:off x="0" y="685800"/>
          <a:ext cx="9144000" cy="5432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17" r:id="rId5" imgW="5612760" imgH="3336120" progId="">
                  <p:embed/>
                </p:oleObj>
              </mc:Choice>
              <mc:Fallback>
                <p:oleObj r:id="rId5" imgW="5612760" imgH="333612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685800"/>
                        <a:ext cx="9144000" cy="54324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6505936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657" name="Group 1"/>
          <p:cNvGrpSpPr>
            <a:grpSpLocks/>
          </p:cNvGrpSpPr>
          <p:nvPr/>
        </p:nvGrpSpPr>
        <p:grpSpPr bwMode="auto">
          <a:xfrm>
            <a:off x="0" y="685800"/>
            <a:ext cx="9142413" cy="5430838"/>
            <a:chOff x="0" y="432"/>
            <a:chExt cx="5759" cy="3421"/>
          </a:xfrm>
        </p:grpSpPr>
        <p:sp>
          <p:nvSpPr>
            <p:cNvPr id="70658" name="Rectangle 2"/>
            <p:cNvSpPr>
              <a:spLocks noChangeArrowheads="1"/>
            </p:cNvSpPr>
            <p:nvPr/>
          </p:nvSpPr>
          <p:spPr bwMode="auto">
            <a:xfrm>
              <a:off x="0" y="432"/>
              <a:ext cx="5760" cy="342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70659" name="Rectangle 3"/>
            <p:cNvSpPr>
              <a:spLocks noChangeArrowheads="1"/>
            </p:cNvSpPr>
            <p:nvPr/>
          </p:nvSpPr>
          <p:spPr bwMode="auto">
            <a:xfrm>
              <a:off x="591" y="441"/>
              <a:ext cx="4299" cy="278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900" b="1">
                  <a:solidFill>
                    <a:srgbClr val="000000"/>
                  </a:solidFill>
                </a:rPr>
                <a:t>Protocolo de Enlace com Controle de Fluxo</a:t>
              </a:r>
            </a:p>
          </p:txBody>
        </p:sp>
        <p:sp>
          <p:nvSpPr>
            <p:cNvPr id="70660" name="Rectangle 4"/>
            <p:cNvSpPr>
              <a:spLocks noChangeArrowheads="1"/>
            </p:cNvSpPr>
            <p:nvPr/>
          </p:nvSpPr>
          <p:spPr bwMode="auto">
            <a:xfrm>
              <a:off x="461" y="681"/>
              <a:ext cx="4350" cy="21"/>
            </a:xfrm>
            <a:prstGeom prst="rect">
              <a:avLst/>
            </a:prstGeom>
            <a:solidFill>
              <a:srgbClr val="00000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70661" name="Rectangle 5"/>
            <p:cNvSpPr>
              <a:spLocks noChangeArrowheads="1"/>
            </p:cNvSpPr>
            <p:nvPr/>
          </p:nvSpPr>
          <p:spPr bwMode="auto">
            <a:xfrm>
              <a:off x="4863" y="441"/>
              <a:ext cx="59" cy="278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9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662" name="Rectangle 6"/>
            <p:cNvSpPr>
              <a:spLocks noChangeArrowheads="1"/>
            </p:cNvSpPr>
            <p:nvPr/>
          </p:nvSpPr>
          <p:spPr bwMode="auto">
            <a:xfrm>
              <a:off x="34" y="713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663" name="Rectangle 7"/>
            <p:cNvSpPr>
              <a:spLocks noChangeArrowheads="1"/>
            </p:cNvSpPr>
            <p:nvPr/>
          </p:nvSpPr>
          <p:spPr bwMode="auto">
            <a:xfrm>
              <a:off x="34" y="898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664" name="Rectangle 8"/>
            <p:cNvSpPr>
              <a:spLocks noChangeArrowheads="1"/>
            </p:cNvSpPr>
            <p:nvPr/>
          </p:nvSpPr>
          <p:spPr bwMode="auto">
            <a:xfrm>
              <a:off x="34" y="1082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665" name="Rectangle 9"/>
            <p:cNvSpPr>
              <a:spLocks noChangeArrowheads="1"/>
            </p:cNvSpPr>
            <p:nvPr/>
          </p:nvSpPr>
          <p:spPr bwMode="auto">
            <a:xfrm>
              <a:off x="490" y="1082"/>
              <a:ext cx="1930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PROCEDIMENTO Recebe;</a:t>
              </a:r>
            </a:p>
          </p:txBody>
        </p:sp>
        <p:sp>
          <p:nvSpPr>
            <p:cNvPr id="70666" name="Rectangle 10"/>
            <p:cNvSpPr>
              <a:spLocks noChangeArrowheads="1"/>
            </p:cNvSpPr>
            <p:nvPr/>
          </p:nvSpPr>
          <p:spPr bwMode="auto">
            <a:xfrm>
              <a:off x="2372" y="1082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667" name="Rectangle 11"/>
            <p:cNvSpPr>
              <a:spLocks noChangeArrowheads="1"/>
            </p:cNvSpPr>
            <p:nvPr/>
          </p:nvSpPr>
          <p:spPr bwMode="auto">
            <a:xfrm>
              <a:off x="34" y="1267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668" name="Rectangle 12"/>
            <p:cNvSpPr>
              <a:spLocks noChangeArrowheads="1"/>
            </p:cNvSpPr>
            <p:nvPr/>
          </p:nvSpPr>
          <p:spPr bwMode="auto">
            <a:xfrm>
              <a:off x="34" y="1451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669" name="Rectangle 13"/>
            <p:cNvSpPr>
              <a:spLocks noChangeArrowheads="1"/>
            </p:cNvSpPr>
            <p:nvPr/>
          </p:nvSpPr>
          <p:spPr bwMode="auto">
            <a:xfrm>
              <a:off x="494" y="1451"/>
              <a:ext cx="389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VAR </a:t>
              </a:r>
            </a:p>
          </p:txBody>
        </p:sp>
        <p:sp>
          <p:nvSpPr>
            <p:cNvPr id="70670" name="Rectangle 14"/>
            <p:cNvSpPr>
              <a:spLocks noChangeArrowheads="1"/>
            </p:cNvSpPr>
            <p:nvPr/>
          </p:nvSpPr>
          <p:spPr bwMode="auto">
            <a:xfrm>
              <a:off x="872" y="1451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671" name="Rectangle 15"/>
            <p:cNvSpPr>
              <a:spLocks noChangeArrowheads="1"/>
            </p:cNvSpPr>
            <p:nvPr/>
          </p:nvSpPr>
          <p:spPr bwMode="auto">
            <a:xfrm>
              <a:off x="956" y="1451"/>
              <a:ext cx="250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Buf</a:t>
              </a:r>
            </a:p>
          </p:txBody>
        </p:sp>
        <p:sp>
          <p:nvSpPr>
            <p:cNvPr id="70672" name="Rectangle 16"/>
            <p:cNvSpPr>
              <a:spLocks noChangeArrowheads="1"/>
            </p:cNvSpPr>
            <p:nvPr/>
          </p:nvSpPr>
          <p:spPr bwMode="auto">
            <a:xfrm>
              <a:off x="1202" y="1451"/>
              <a:ext cx="54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f</a:t>
              </a:r>
            </a:p>
          </p:txBody>
        </p:sp>
        <p:sp>
          <p:nvSpPr>
            <p:cNvPr id="70673" name="Rectangle 17"/>
            <p:cNvSpPr>
              <a:spLocks noChangeArrowheads="1"/>
            </p:cNvSpPr>
            <p:nvPr/>
          </p:nvSpPr>
          <p:spPr bwMode="auto">
            <a:xfrm>
              <a:off x="1255" y="1451"/>
              <a:ext cx="143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er</a:t>
              </a:r>
            </a:p>
          </p:txBody>
        </p:sp>
        <p:sp>
          <p:nvSpPr>
            <p:cNvPr id="70674" name="Rectangle 18"/>
            <p:cNvSpPr>
              <a:spLocks noChangeArrowheads="1"/>
            </p:cNvSpPr>
            <p:nvPr/>
          </p:nvSpPr>
          <p:spPr bwMode="auto">
            <a:xfrm>
              <a:off x="1393" y="1451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675" name="Rectangle 19"/>
            <p:cNvSpPr>
              <a:spLocks noChangeArrowheads="1"/>
            </p:cNvSpPr>
            <p:nvPr/>
          </p:nvSpPr>
          <p:spPr bwMode="auto">
            <a:xfrm>
              <a:off x="1418" y="1451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676" name="Rectangle 20"/>
            <p:cNvSpPr>
              <a:spLocks noChangeArrowheads="1"/>
            </p:cNvSpPr>
            <p:nvPr/>
          </p:nvSpPr>
          <p:spPr bwMode="auto">
            <a:xfrm>
              <a:off x="1878" y="1451"/>
              <a:ext cx="577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: Dados;</a:t>
              </a:r>
            </a:p>
          </p:txBody>
        </p:sp>
        <p:sp>
          <p:nvSpPr>
            <p:cNvPr id="70677" name="Rectangle 21"/>
            <p:cNvSpPr>
              <a:spLocks noChangeArrowheads="1"/>
            </p:cNvSpPr>
            <p:nvPr/>
          </p:nvSpPr>
          <p:spPr bwMode="auto">
            <a:xfrm>
              <a:off x="2439" y="1451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678" name="Rectangle 22"/>
            <p:cNvSpPr>
              <a:spLocks noChangeArrowheads="1"/>
            </p:cNvSpPr>
            <p:nvPr/>
          </p:nvSpPr>
          <p:spPr bwMode="auto">
            <a:xfrm>
              <a:off x="954" y="1636"/>
              <a:ext cx="839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Qrec, Qconf</a:t>
              </a:r>
            </a:p>
          </p:txBody>
        </p:sp>
        <p:sp>
          <p:nvSpPr>
            <p:cNvPr id="70679" name="Rectangle 23"/>
            <p:cNvSpPr>
              <a:spLocks noChangeArrowheads="1"/>
            </p:cNvSpPr>
            <p:nvPr/>
          </p:nvSpPr>
          <p:spPr bwMode="auto">
            <a:xfrm>
              <a:off x="1773" y="1636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680" name="Rectangle 24"/>
            <p:cNvSpPr>
              <a:spLocks noChangeArrowheads="1"/>
            </p:cNvSpPr>
            <p:nvPr/>
          </p:nvSpPr>
          <p:spPr bwMode="auto">
            <a:xfrm>
              <a:off x="1877" y="1636"/>
              <a:ext cx="684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: Quadro;</a:t>
              </a:r>
            </a:p>
          </p:txBody>
        </p:sp>
        <p:sp>
          <p:nvSpPr>
            <p:cNvPr id="70681" name="Rectangle 25"/>
            <p:cNvSpPr>
              <a:spLocks noChangeArrowheads="1"/>
            </p:cNvSpPr>
            <p:nvPr/>
          </p:nvSpPr>
          <p:spPr bwMode="auto">
            <a:xfrm>
              <a:off x="2544" y="1636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682" name="Rectangle 26"/>
            <p:cNvSpPr>
              <a:spLocks noChangeArrowheads="1"/>
            </p:cNvSpPr>
            <p:nvPr/>
          </p:nvSpPr>
          <p:spPr bwMode="auto">
            <a:xfrm>
              <a:off x="34" y="1820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683" name="Rectangle 27"/>
            <p:cNvSpPr>
              <a:spLocks noChangeArrowheads="1"/>
            </p:cNvSpPr>
            <p:nvPr/>
          </p:nvSpPr>
          <p:spPr bwMode="auto">
            <a:xfrm>
              <a:off x="495" y="1820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684" name="Rectangle 28"/>
            <p:cNvSpPr>
              <a:spLocks noChangeArrowheads="1"/>
            </p:cNvSpPr>
            <p:nvPr/>
          </p:nvSpPr>
          <p:spPr bwMode="auto">
            <a:xfrm>
              <a:off x="955" y="1820"/>
              <a:ext cx="482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Evento</a:t>
              </a:r>
            </a:p>
          </p:txBody>
        </p:sp>
        <p:sp>
          <p:nvSpPr>
            <p:cNvPr id="70685" name="Rectangle 29"/>
            <p:cNvSpPr>
              <a:spLocks noChangeArrowheads="1"/>
            </p:cNvSpPr>
            <p:nvPr/>
          </p:nvSpPr>
          <p:spPr bwMode="auto">
            <a:xfrm>
              <a:off x="1426" y="1820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686" name="Rectangle 30"/>
            <p:cNvSpPr>
              <a:spLocks noChangeArrowheads="1"/>
            </p:cNvSpPr>
            <p:nvPr/>
          </p:nvSpPr>
          <p:spPr bwMode="auto">
            <a:xfrm>
              <a:off x="1876" y="1820"/>
              <a:ext cx="95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: TipoEvento;</a:t>
              </a:r>
            </a:p>
          </p:txBody>
        </p:sp>
        <p:sp>
          <p:nvSpPr>
            <p:cNvPr id="70687" name="Rectangle 31"/>
            <p:cNvSpPr>
              <a:spLocks noChangeArrowheads="1"/>
            </p:cNvSpPr>
            <p:nvPr/>
          </p:nvSpPr>
          <p:spPr bwMode="auto">
            <a:xfrm>
              <a:off x="2805" y="1820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688" name="Rectangle 32"/>
            <p:cNvSpPr>
              <a:spLocks noChangeArrowheads="1"/>
            </p:cNvSpPr>
            <p:nvPr/>
          </p:nvSpPr>
          <p:spPr bwMode="auto">
            <a:xfrm>
              <a:off x="34" y="2005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689" name="Rectangle 33"/>
            <p:cNvSpPr>
              <a:spLocks noChangeArrowheads="1"/>
            </p:cNvSpPr>
            <p:nvPr/>
          </p:nvSpPr>
          <p:spPr bwMode="auto">
            <a:xfrm>
              <a:off x="34" y="2189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690" name="Rectangle 34"/>
            <p:cNvSpPr>
              <a:spLocks noChangeArrowheads="1"/>
            </p:cNvSpPr>
            <p:nvPr/>
          </p:nvSpPr>
          <p:spPr bwMode="auto">
            <a:xfrm>
              <a:off x="495" y="2189"/>
              <a:ext cx="545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INICIO</a:t>
              </a:r>
            </a:p>
          </p:txBody>
        </p:sp>
        <p:sp>
          <p:nvSpPr>
            <p:cNvPr id="70691" name="Rectangle 35"/>
            <p:cNvSpPr>
              <a:spLocks noChangeArrowheads="1"/>
            </p:cNvSpPr>
            <p:nvPr/>
          </p:nvSpPr>
          <p:spPr bwMode="auto">
            <a:xfrm>
              <a:off x="1026" y="2189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692" name="Rectangle 36"/>
            <p:cNvSpPr>
              <a:spLocks noChangeArrowheads="1"/>
            </p:cNvSpPr>
            <p:nvPr/>
          </p:nvSpPr>
          <p:spPr bwMode="auto">
            <a:xfrm>
              <a:off x="34" y="2374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693" name="Rectangle 37"/>
            <p:cNvSpPr>
              <a:spLocks noChangeArrowheads="1"/>
            </p:cNvSpPr>
            <p:nvPr/>
          </p:nvSpPr>
          <p:spPr bwMode="auto">
            <a:xfrm>
              <a:off x="495" y="2374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694" name="Rectangle 38"/>
            <p:cNvSpPr>
              <a:spLocks noChangeArrowheads="1"/>
            </p:cNvSpPr>
            <p:nvPr/>
          </p:nvSpPr>
          <p:spPr bwMode="auto">
            <a:xfrm>
              <a:off x="956" y="2374"/>
              <a:ext cx="606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REPITA</a:t>
              </a:r>
            </a:p>
          </p:txBody>
        </p:sp>
        <p:sp>
          <p:nvSpPr>
            <p:cNvPr id="70695" name="Rectangle 39"/>
            <p:cNvSpPr>
              <a:spLocks noChangeArrowheads="1"/>
            </p:cNvSpPr>
            <p:nvPr/>
          </p:nvSpPr>
          <p:spPr bwMode="auto">
            <a:xfrm>
              <a:off x="1546" y="2374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696" name="Rectangle 40"/>
            <p:cNvSpPr>
              <a:spLocks noChangeArrowheads="1"/>
            </p:cNvSpPr>
            <p:nvPr/>
          </p:nvSpPr>
          <p:spPr bwMode="auto">
            <a:xfrm>
              <a:off x="34" y="2558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697" name="Rectangle 41"/>
            <p:cNvSpPr>
              <a:spLocks noChangeArrowheads="1"/>
            </p:cNvSpPr>
            <p:nvPr/>
          </p:nvSpPr>
          <p:spPr bwMode="auto">
            <a:xfrm>
              <a:off x="495" y="2558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698" name="Rectangle 42"/>
            <p:cNvSpPr>
              <a:spLocks noChangeArrowheads="1"/>
            </p:cNvSpPr>
            <p:nvPr/>
          </p:nvSpPr>
          <p:spPr bwMode="auto">
            <a:xfrm>
              <a:off x="957" y="2558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699" name="Rectangle 43"/>
            <p:cNvSpPr>
              <a:spLocks noChangeArrowheads="1"/>
            </p:cNvSpPr>
            <p:nvPr/>
          </p:nvSpPr>
          <p:spPr bwMode="auto">
            <a:xfrm>
              <a:off x="1430" y="2558"/>
              <a:ext cx="1888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RecebeQuadro (Qrec);        </a:t>
              </a:r>
            </a:p>
          </p:txBody>
        </p:sp>
        <p:sp>
          <p:nvSpPr>
            <p:cNvPr id="70700" name="Rectangle 44"/>
            <p:cNvSpPr>
              <a:spLocks noChangeArrowheads="1"/>
            </p:cNvSpPr>
            <p:nvPr/>
          </p:nvSpPr>
          <p:spPr bwMode="auto">
            <a:xfrm>
              <a:off x="2921" y="2558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701" name="Rectangle 45"/>
            <p:cNvSpPr>
              <a:spLocks noChangeArrowheads="1"/>
            </p:cNvSpPr>
            <p:nvPr/>
          </p:nvSpPr>
          <p:spPr bwMode="auto">
            <a:xfrm>
              <a:off x="34" y="2743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702" name="Rectangle 46"/>
            <p:cNvSpPr>
              <a:spLocks noChangeArrowheads="1"/>
            </p:cNvSpPr>
            <p:nvPr/>
          </p:nvSpPr>
          <p:spPr bwMode="auto">
            <a:xfrm>
              <a:off x="495" y="2743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703" name="Rectangle 47"/>
            <p:cNvSpPr>
              <a:spLocks noChangeArrowheads="1"/>
            </p:cNvSpPr>
            <p:nvPr/>
          </p:nvSpPr>
          <p:spPr bwMode="auto">
            <a:xfrm>
              <a:off x="957" y="2743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704" name="Rectangle 48"/>
            <p:cNvSpPr>
              <a:spLocks noChangeArrowheads="1"/>
            </p:cNvSpPr>
            <p:nvPr/>
          </p:nvSpPr>
          <p:spPr bwMode="auto">
            <a:xfrm>
              <a:off x="1414" y="2743"/>
              <a:ext cx="1349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Buffer:= Qrec.Info;</a:t>
              </a:r>
            </a:p>
          </p:txBody>
        </p:sp>
        <p:sp>
          <p:nvSpPr>
            <p:cNvPr id="70705" name="Rectangle 49"/>
            <p:cNvSpPr>
              <a:spLocks noChangeArrowheads="1"/>
            </p:cNvSpPr>
            <p:nvPr/>
          </p:nvSpPr>
          <p:spPr bwMode="auto">
            <a:xfrm>
              <a:off x="2733" y="2743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706" name="Rectangle 50"/>
            <p:cNvSpPr>
              <a:spLocks noChangeArrowheads="1"/>
            </p:cNvSpPr>
            <p:nvPr/>
          </p:nvSpPr>
          <p:spPr bwMode="auto">
            <a:xfrm>
              <a:off x="34" y="2927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707" name="Rectangle 51"/>
            <p:cNvSpPr>
              <a:spLocks noChangeArrowheads="1"/>
            </p:cNvSpPr>
            <p:nvPr/>
          </p:nvSpPr>
          <p:spPr bwMode="auto">
            <a:xfrm>
              <a:off x="495" y="2927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708" name="Rectangle 52"/>
            <p:cNvSpPr>
              <a:spLocks noChangeArrowheads="1"/>
            </p:cNvSpPr>
            <p:nvPr/>
          </p:nvSpPr>
          <p:spPr bwMode="auto">
            <a:xfrm>
              <a:off x="957" y="2927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709" name="Rectangle 53"/>
            <p:cNvSpPr>
              <a:spLocks noChangeArrowheads="1"/>
            </p:cNvSpPr>
            <p:nvPr/>
          </p:nvSpPr>
          <p:spPr bwMode="auto">
            <a:xfrm>
              <a:off x="1331" y="2927"/>
              <a:ext cx="1433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 Pra_Cima (Buffer);</a:t>
              </a:r>
            </a:p>
          </p:txBody>
        </p:sp>
        <p:sp>
          <p:nvSpPr>
            <p:cNvPr id="70710" name="Rectangle 54"/>
            <p:cNvSpPr>
              <a:spLocks noChangeArrowheads="1"/>
            </p:cNvSpPr>
            <p:nvPr/>
          </p:nvSpPr>
          <p:spPr bwMode="auto">
            <a:xfrm>
              <a:off x="2652" y="2927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711" name="Rectangle 55"/>
            <p:cNvSpPr>
              <a:spLocks noChangeArrowheads="1"/>
            </p:cNvSpPr>
            <p:nvPr/>
          </p:nvSpPr>
          <p:spPr bwMode="auto">
            <a:xfrm>
              <a:off x="34" y="3111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712" name="Rectangle 56"/>
            <p:cNvSpPr>
              <a:spLocks noChangeArrowheads="1"/>
            </p:cNvSpPr>
            <p:nvPr/>
          </p:nvSpPr>
          <p:spPr bwMode="auto">
            <a:xfrm>
              <a:off x="495" y="3111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713" name="Rectangle 57"/>
            <p:cNvSpPr>
              <a:spLocks noChangeArrowheads="1"/>
            </p:cNvSpPr>
            <p:nvPr/>
          </p:nvSpPr>
          <p:spPr bwMode="auto">
            <a:xfrm>
              <a:off x="957" y="3111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714" name="Rectangle 58"/>
            <p:cNvSpPr>
              <a:spLocks noChangeArrowheads="1"/>
            </p:cNvSpPr>
            <p:nvPr/>
          </p:nvSpPr>
          <p:spPr bwMode="auto">
            <a:xfrm>
              <a:off x="1425" y="3111"/>
              <a:ext cx="1358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EnviaQuadro (Q     </a:t>
              </a:r>
            </a:p>
          </p:txBody>
        </p:sp>
        <p:sp>
          <p:nvSpPr>
            <p:cNvPr id="70715" name="Rectangle 59"/>
            <p:cNvSpPr>
              <a:spLocks noChangeArrowheads="1"/>
            </p:cNvSpPr>
            <p:nvPr/>
          </p:nvSpPr>
          <p:spPr bwMode="auto">
            <a:xfrm>
              <a:off x="2516" y="3111"/>
              <a:ext cx="846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conf);          </a:t>
              </a:r>
            </a:p>
          </p:txBody>
        </p:sp>
        <p:sp>
          <p:nvSpPr>
            <p:cNvPr id="70716" name="Rectangle 60"/>
            <p:cNvSpPr>
              <a:spLocks noChangeArrowheads="1"/>
            </p:cNvSpPr>
            <p:nvPr/>
          </p:nvSpPr>
          <p:spPr bwMode="auto">
            <a:xfrm>
              <a:off x="2896" y="3111"/>
              <a:ext cx="12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  </a:t>
              </a:r>
            </a:p>
          </p:txBody>
        </p:sp>
        <p:sp>
          <p:nvSpPr>
            <p:cNvPr id="70717" name="Rectangle 61"/>
            <p:cNvSpPr>
              <a:spLocks noChangeArrowheads="1"/>
            </p:cNvSpPr>
            <p:nvPr/>
          </p:nvSpPr>
          <p:spPr bwMode="auto">
            <a:xfrm>
              <a:off x="34" y="3296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718" name="Rectangle 62"/>
            <p:cNvSpPr>
              <a:spLocks noChangeArrowheads="1"/>
            </p:cNvSpPr>
            <p:nvPr/>
          </p:nvSpPr>
          <p:spPr bwMode="auto">
            <a:xfrm>
              <a:off x="495" y="3296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719" name="Rectangle 63"/>
            <p:cNvSpPr>
              <a:spLocks noChangeArrowheads="1"/>
            </p:cNvSpPr>
            <p:nvPr/>
          </p:nvSpPr>
          <p:spPr bwMode="auto">
            <a:xfrm>
              <a:off x="955" y="3296"/>
              <a:ext cx="959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ATE FALSO;</a:t>
              </a:r>
            </a:p>
          </p:txBody>
        </p:sp>
        <p:sp>
          <p:nvSpPr>
            <p:cNvPr id="70720" name="Rectangle 64"/>
            <p:cNvSpPr>
              <a:spLocks noChangeArrowheads="1"/>
            </p:cNvSpPr>
            <p:nvPr/>
          </p:nvSpPr>
          <p:spPr bwMode="auto">
            <a:xfrm>
              <a:off x="1890" y="3296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721" name="Rectangle 65"/>
            <p:cNvSpPr>
              <a:spLocks noChangeArrowheads="1"/>
            </p:cNvSpPr>
            <p:nvPr/>
          </p:nvSpPr>
          <p:spPr bwMode="auto">
            <a:xfrm>
              <a:off x="34" y="3480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722" name="Rectangle 66"/>
            <p:cNvSpPr>
              <a:spLocks noChangeArrowheads="1"/>
            </p:cNvSpPr>
            <p:nvPr/>
          </p:nvSpPr>
          <p:spPr bwMode="auto">
            <a:xfrm>
              <a:off x="494" y="3480"/>
              <a:ext cx="366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FIM;</a:t>
              </a:r>
            </a:p>
          </p:txBody>
        </p:sp>
        <p:sp>
          <p:nvSpPr>
            <p:cNvPr id="70723" name="Rectangle 67"/>
            <p:cNvSpPr>
              <a:spLocks noChangeArrowheads="1"/>
            </p:cNvSpPr>
            <p:nvPr/>
          </p:nvSpPr>
          <p:spPr bwMode="auto">
            <a:xfrm>
              <a:off x="849" y="3480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94279781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Text Box 1"/>
          <p:cNvSpPr txBox="1">
            <a:spLocks noChangeArrowheads="1"/>
          </p:cNvSpPr>
          <p:nvPr/>
        </p:nvSpPr>
        <p:spPr bwMode="auto">
          <a:xfrm>
            <a:off x="493713" y="838200"/>
            <a:ext cx="8131175" cy="18605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b="1">
                <a:solidFill>
                  <a:srgbClr val="000000"/>
                </a:solidFill>
              </a:rPr>
              <a:t>Exemplo de Protocolo: Enlace Simples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pt-BR" sz="2800">
              <a:solidFill>
                <a:srgbClr val="000000"/>
              </a:solidFill>
            </a:endParaRP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800" u="sng">
                <a:solidFill>
                  <a:srgbClr val="000000"/>
                </a:solidFill>
              </a:rPr>
              <a:t>Hipóteses</a:t>
            </a:r>
            <a:r>
              <a:rPr lang="pt-BR" sz="2800">
                <a:solidFill>
                  <a:srgbClr val="000000"/>
                </a:solidFill>
              </a:rPr>
              <a:t>: transmissão </a:t>
            </a:r>
            <a:r>
              <a:rPr lang="pt-BR" sz="2800" b="1">
                <a:solidFill>
                  <a:srgbClr val="000000"/>
                </a:solidFill>
              </a:rPr>
              <a:t>simplex</a:t>
            </a:r>
            <a:r>
              <a:rPr lang="pt-BR" sz="2800">
                <a:solidFill>
                  <a:srgbClr val="000000"/>
                </a:solidFill>
              </a:rPr>
              <a:t> em meio </a:t>
            </a:r>
            <a:r>
              <a:rPr lang="pt-BR" sz="2800" b="1">
                <a:solidFill>
                  <a:srgbClr val="000000"/>
                </a:solidFill>
              </a:rPr>
              <a:t>real</a:t>
            </a:r>
            <a:r>
              <a:rPr lang="pt-BR" sz="2800">
                <a:solidFill>
                  <a:srgbClr val="000000"/>
                </a:solidFill>
              </a:rPr>
              <a:t> 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800">
                <a:solidFill>
                  <a:srgbClr val="000000"/>
                </a:solidFill>
              </a:rPr>
              <a:t>(passível perda de quadro) e buffer </a:t>
            </a:r>
            <a:r>
              <a:rPr lang="pt-BR" sz="2800" b="1">
                <a:solidFill>
                  <a:srgbClr val="000000"/>
                </a:solidFill>
              </a:rPr>
              <a:t>infinito</a:t>
            </a:r>
            <a:r>
              <a:rPr lang="pt-BR" sz="2800">
                <a:solidFill>
                  <a:srgbClr val="000000"/>
                </a:solidFill>
              </a:rPr>
              <a:t> no receptor.</a:t>
            </a:r>
          </a:p>
        </p:txBody>
      </p:sp>
      <p:graphicFrame>
        <p:nvGraphicFramePr>
          <p:cNvPr id="71682" name="Object 2"/>
          <p:cNvGraphicFramePr>
            <a:graphicFrameLocks noChangeAspect="1"/>
          </p:cNvGraphicFramePr>
          <p:nvPr/>
        </p:nvGraphicFramePr>
        <p:xfrm>
          <a:off x="1066800" y="4648200"/>
          <a:ext cx="7315200" cy="1042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41" r:id="rId4" imgW="8291160" imgH="1509480" progId="">
                  <p:embed/>
                </p:oleObj>
              </mc:Choice>
              <mc:Fallback>
                <p:oleObj r:id="rId4" imgW="8291160" imgH="150948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4648200"/>
                        <a:ext cx="7315200" cy="10429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88698102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2705" name="Object 1"/>
          <p:cNvGraphicFramePr>
            <a:graphicFrameLocks noChangeAspect="1"/>
          </p:cNvGraphicFramePr>
          <p:nvPr/>
        </p:nvGraphicFramePr>
        <p:xfrm>
          <a:off x="1066800" y="203200"/>
          <a:ext cx="7010400" cy="6451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65" r:id="rId5" imgW="5613480" imgH="5166360" progId="">
                  <p:embed/>
                </p:oleObj>
              </mc:Choice>
              <mc:Fallback>
                <p:oleObj r:id="rId5" imgW="5613480" imgH="516636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203200"/>
                        <a:ext cx="7010400" cy="6451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91597624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3729" name="Object 1"/>
          <p:cNvGraphicFramePr>
            <a:graphicFrameLocks noChangeAspect="1"/>
          </p:cNvGraphicFramePr>
          <p:nvPr/>
        </p:nvGraphicFramePr>
        <p:xfrm>
          <a:off x="1143000" y="273050"/>
          <a:ext cx="7010400" cy="6451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89" r:id="rId5" imgW="5613480" imgH="5166360" progId="">
                  <p:embed/>
                </p:oleObj>
              </mc:Choice>
              <mc:Fallback>
                <p:oleObj r:id="rId5" imgW="5613480" imgH="516636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3000" y="273050"/>
                        <a:ext cx="7010400" cy="6451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52720439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4753" name="Object 1"/>
          <p:cNvGraphicFramePr>
            <a:graphicFrameLocks noChangeAspect="1"/>
          </p:cNvGraphicFramePr>
          <p:nvPr/>
        </p:nvGraphicFramePr>
        <p:xfrm>
          <a:off x="1066800" y="203200"/>
          <a:ext cx="7010400" cy="6451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13" r:id="rId5" imgW="5613480" imgH="5166360" progId="">
                  <p:embed/>
                </p:oleObj>
              </mc:Choice>
              <mc:Fallback>
                <p:oleObj r:id="rId5" imgW="5613480" imgH="516636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203200"/>
                        <a:ext cx="7010400" cy="6451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65812652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5777" name="Object 1"/>
          <p:cNvGraphicFramePr>
            <a:graphicFrameLocks noChangeAspect="1"/>
          </p:cNvGraphicFramePr>
          <p:nvPr/>
        </p:nvGraphicFramePr>
        <p:xfrm>
          <a:off x="0" y="419100"/>
          <a:ext cx="9144000" cy="6018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37" r:id="rId5" imgW="5613480" imgH="3695760" progId="">
                  <p:embed/>
                </p:oleObj>
              </mc:Choice>
              <mc:Fallback>
                <p:oleObj r:id="rId5" imgW="5613480" imgH="369576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419100"/>
                        <a:ext cx="9144000" cy="60182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30098876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6801" name="Group 1"/>
          <p:cNvGrpSpPr>
            <a:grpSpLocks/>
          </p:cNvGrpSpPr>
          <p:nvPr/>
        </p:nvGrpSpPr>
        <p:grpSpPr bwMode="auto">
          <a:xfrm>
            <a:off x="0" y="419100"/>
            <a:ext cx="9142413" cy="6040438"/>
            <a:chOff x="0" y="264"/>
            <a:chExt cx="5759" cy="3805"/>
          </a:xfrm>
        </p:grpSpPr>
        <p:sp>
          <p:nvSpPr>
            <p:cNvPr id="76802" name="Rectangle 2"/>
            <p:cNvSpPr>
              <a:spLocks noChangeArrowheads="1"/>
            </p:cNvSpPr>
            <p:nvPr/>
          </p:nvSpPr>
          <p:spPr bwMode="auto">
            <a:xfrm>
              <a:off x="0" y="264"/>
              <a:ext cx="5760" cy="379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76803" name="Rectangle 3"/>
            <p:cNvSpPr>
              <a:spLocks noChangeArrowheads="1"/>
            </p:cNvSpPr>
            <p:nvPr/>
          </p:nvSpPr>
          <p:spPr bwMode="auto">
            <a:xfrm>
              <a:off x="595" y="274"/>
              <a:ext cx="4917" cy="278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900" b="1">
                  <a:solidFill>
                    <a:srgbClr val="000000"/>
                  </a:solidFill>
                </a:rPr>
                <a:t>Protocolo com Controle de Fluxo e Temporização</a:t>
              </a:r>
            </a:p>
          </p:txBody>
        </p:sp>
        <p:sp>
          <p:nvSpPr>
            <p:cNvPr id="76804" name="Rectangle 4"/>
            <p:cNvSpPr>
              <a:spLocks noChangeArrowheads="1"/>
            </p:cNvSpPr>
            <p:nvPr/>
          </p:nvSpPr>
          <p:spPr bwMode="auto">
            <a:xfrm>
              <a:off x="461" y="517"/>
              <a:ext cx="4963" cy="23"/>
            </a:xfrm>
            <a:prstGeom prst="rect">
              <a:avLst/>
            </a:prstGeom>
            <a:solidFill>
              <a:srgbClr val="00000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76805" name="Rectangle 5"/>
            <p:cNvSpPr>
              <a:spLocks noChangeArrowheads="1"/>
            </p:cNvSpPr>
            <p:nvPr/>
          </p:nvSpPr>
          <p:spPr bwMode="auto">
            <a:xfrm>
              <a:off x="486" y="733"/>
              <a:ext cx="1930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PROCEDIMENTO Recebe;</a:t>
              </a:r>
            </a:p>
          </p:txBody>
        </p:sp>
        <p:sp>
          <p:nvSpPr>
            <p:cNvPr id="76806" name="Rectangle 6"/>
            <p:cNvSpPr>
              <a:spLocks noChangeArrowheads="1"/>
            </p:cNvSpPr>
            <p:nvPr/>
          </p:nvSpPr>
          <p:spPr bwMode="auto">
            <a:xfrm>
              <a:off x="490" y="1103"/>
              <a:ext cx="389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VAR </a:t>
              </a:r>
            </a:p>
          </p:txBody>
        </p:sp>
        <p:sp>
          <p:nvSpPr>
            <p:cNvPr id="76807" name="Rectangle 7"/>
            <p:cNvSpPr>
              <a:spLocks noChangeArrowheads="1"/>
            </p:cNvSpPr>
            <p:nvPr/>
          </p:nvSpPr>
          <p:spPr bwMode="auto">
            <a:xfrm>
              <a:off x="956" y="1103"/>
              <a:ext cx="446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Buffer</a:t>
              </a:r>
            </a:p>
          </p:txBody>
        </p:sp>
        <p:sp>
          <p:nvSpPr>
            <p:cNvPr id="76808" name="Rectangle 8"/>
            <p:cNvSpPr>
              <a:spLocks noChangeArrowheads="1"/>
            </p:cNvSpPr>
            <p:nvPr/>
          </p:nvSpPr>
          <p:spPr bwMode="auto">
            <a:xfrm>
              <a:off x="1873" y="1103"/>
              <a:ext cx="577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: Dados;</a:t>
              </a:r>
            </a:p>
          </p:txBody>
        </p:sp>
        <p:sp>
          <p:nvSpPr>
            <p:cNvPr id="76809" name="Rectangle 9"/>
            <p:cNvSpPr>
              <a:spLocks noChangeArrowheads="1"/>
            </p:cNvSpPr>
            <p:nvPr/>
          </p:nvSpPr>
          <p:spPr bwMode="auto">
            <a:xfrm>
              <a:off x="954" y="1288"/>
              <a:ext cx="419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Qrec, </a:t>
              </a:r>
            </a:p>
          </p:txBody>
        </p:sp>
        <p:sp>
          <p:nvSpPr>
            <p:cNvPr id="76810" name="Rectangle 10"/>
            <p:cNvSpPr>
              <a:spLocks noChangeArrowheads="1"/>
            </p:cNvSpPr>
            <p:nvPr/>
          </p:nvSpPr>
          <p:spPr bwMode="auto">
            <a:xfrm>
              <a:off x="1363" y="1288"/>
              <a:ext cx="420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Qconf</a:t>
              </a:r>
            </a:p>
          </p:txBody>
        </p:sp>
        <p:sp>
          <p:nvSpPr>
            <p:cNvPr id="76811" name="Rectangle 11"/>
            <p:cNvSpPr>
              <a:spLocks noChangeArrowheads="1"/>
            </p:cNvSpPr>
            <p:nvPr/>
          </p:nvSpPr>
          <p:spPr bwMode="auto">
            <a:xfrm>
              <a:off x="1873" y="1288"/>
              <a:ext cx="684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: Quadro;</a:t>
              </a:r>
            </a:p>
          </p:txBody>
        </p:sp>
        <p:sp>
          <p:nvSpPr>
            <p:cNvPr id="76812" name="Rectangle 12"/>
            <p:cNvSpPr>
              <a:spLocks noChangeArrowheads="1"/>
            </p:cNvSpPr>
            <p:nvPr/>
          </p:nvSpPr>
          <p:spPr bwMode="auto">
            <a:xfrm>
              <a:off x="953" y="1473"/>
              <a:ext cx="482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Evento</a:t>
              </a:r>
            </a:p>
          </p:txBody>
        </p:sp>
        <p:sp>
          <p:nvSpPr>
            <p:cNvPr id="76813" name="Rectangle 13"/>
            <p:cNvSpPr>
              <a:spLocks noChangeArrowheads="1"/>
            </p:cNvSpPr>
            <p:nvPr/>
          </p:nvSpPr>
          <p:spPr bwMode="auto">
            <a:xfrm>
              <a:off x="1877" y="1473"/>
              <a:ext cx="95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: </a:t>
              </a:r>
            </a:p>
          </p:txBody>
        </p:sp>
        <p:sp>
          <p:nvSpPr>
            <p:cNvPr id="76814" name="Rectangle 14"/>
            <p:cNvSpPr>
              <a:spLocks noChangeArrowheads="1"/>
            </p:cNvSpPr>
            <p:nvPr/>
          </p:nvSpPr>
          <p:spPr bwMode="auto">
            <a:xfrm>
              <a:off x="1964" y="1473"/>
              <a:ext cx="857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TipoEvento;</a:t>
              </a:r>
            </a:p>
          </p:txBody>
        </p:sp>
        <p:sp>
          <p:nvSpPr>
            <p:cNvPr id="76815" name="Rectangle 15"/>
            <p:cNvSpPr>
              <a:spLocks noChangeArrowheads="1"/>
            </p:cNvSpPr>
            <p:nvPr/>
          </p:nvSpPr>
          <p:spPr bwMode="auto">
            <a:xfrm>
              <a:off x="492" y="1843"/>
              <a:ext cx="545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INICIO</a:t>
              </a:r>
            </a:p>
          </p:txBody>
        </p:sp>
        <p:sp>
          <p:nvSpPr>
            <p:cNvPr id="76816" name="Rectangle 16"/>
            <p:cNvSpPr>
              <a:spLocks noChangeArrowheads="1"/>
            </p:cNvSpPr>
            <p:nvPr/>
          </p:nvSpPr>
          <p:spPr bwMode="auto">
            <a:xfrm>
              <a:off x="956" y="2028"/>
              <a:ext cx="606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REPITA</a:t>
              </a:r>
            </a:p>
          </p:txBody>
        </p:sp>
        <p:sp>
          <p:nvSpPr>
            <p:cNvPr id="76817" name="Rectangle 17"/>
            <p:cNvSpPr>
              <a:spLocks noChangeArrowheads="1"/>
            </p:cNvSpPr>
            <p:nvPr/>
          </p:nvSpPr>
          <p:spPr bwMode="auto">
            <a:xfrm>
              <a:off x="1409" y="2213"/>
              <a:ext cx="1165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Espera (Evento);</a:t>
              </a:r>
            </a:p>
          </p:txBody>
        </p:sp>
        <p:sp>
          <p:nvSpPr>
            <p:cNvPr id="76818" name="Rectangle 18"/>
            <p:cNvSpPr>
              <a:spLocks noChangeArrowheads="1"/>
            </p:cNvSpPr>
            <p:nvPr/>
          </p:nvSpPr>
          <p:spPr bwMode="auto">
            <a:xfrm>
              <a:off x="1412" y="2398"/>
              <a:ext cx="890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SE Evento = </a:t>
              </a:r>
            </a:p>
          </p:txBody>
        </p:sp>
        <p:sp>
          <p:nvSpPr>
            <p:cNvPr id="76819" name="Rectangle 19"/>
            <p:cNvSpPr>
              <a:spLocks noChangeArrowheads="1"/>
            </p:cNvSpPr>
            <p:nvPr/>
          </p:nvSpPr>
          <p:spPr bwMode="auto">
            <a:xfrm>
              <a:off x="2272" y="2398"/>
              <a:ext cx="1674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ChegouQuadro ENTAO</a:t>
              </a:r>
            </a:p>
          </p:txBody>
        </p:sp>
        <p:sp>
          <p:nvSpPr>
            <p:cNvPr id="76820" name="Rectangle 20"/>
            <p:cNvSpPr>
              <a:spLocks noChangeArrowheads="1"/>
            </p:cNvSpPr>
            <p:nvPr/>
          </p:nvSpPr>
          <p:spPr bwMode="auto">
            <a:xfrm>
              <a:off x="1876" y="2583"/>
              <a:ext cx="545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INICIO</a:t>
              </a:r>
            </a:p>
          </p:txBody>
        </p:sp>
        <p:sp>
          <p:nvSpPr>
            <p:cNvPr id="76821" name="Rectangle 21"/>
            <p:cNvSpPr>
              <a:spLocks noChangeArrowheads="1"/>
            </p:cNvSpPr>
            <p:nvPr/>
          </p:nvSpPr>
          <p:spPr bwMode="auto">
            <a:xfrm>
              <a:off x="2340" y="2768"/>
              <a:ext cx="1078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De_Baixo (        </a:t>
              </a:r>
            </a:p>
          </p:txBody>
        </p:sp>
        <p:sp>
          <p:nvSpPr>
            <p:cNvPr id="76822" name="Rectangle 22"/>
            <p:cNvSpPr>
              <a:spLocks noChangeArrowheads="1"/>
            </p:cNvSpPr>
            <p:nvPr/>
          </p:nvSpPr>
          <p:spPr bwMode="auto">
            <a:xfrm>
              <a:off x="3093" y="2768"/>
              <a:ext cx="105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Qrec);               </a:t>
              </a:r>
            </a:p>
          </p:txBody>
        </p:sp>
        <p:sp>
          <p:nvSpPr>
            <p:cNvPr id="76823" name="Rectangle 23"/>
            <p:cNvSpPr>
              <a:spLocks noChangeArrowheads="1"/>
            </p:cNvSpPr>
            <p:nvPr/>
          </p:nvSpPr>
          <p:spPr bwMode="auto">
            <a:xfrm>
              <a:off x="2334" y="2953"/>
              <a:ext cx="1309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Buffer:=Qrec.Info;</a:t>
              </a:r>
            </a:p>
          </p:txBody>
        </p:sp>
        <p:sp>
          <p:nvSpPr>
            <p:cNvPr id="76824" name="Rectangle 24"/>
            <p:cNvSpPr>
              <a:spLocks noChangeArrowheads="1"/>
            </p:cNvSpPr>
            <p:nvPr/>
          </p:nvSpPr>
          <p:spPr bwMode="auto">
            <a:xfrm>
              <a:off x="2257" y="3138"/>
              <a:ext cx="880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 Pra_Cima (</a:t>
              </a:r>
            </a:p>
          </p:txBody>
        </p:sp>
        <p:sp>
          <p:nvSpPr>
            <p:cNvPr id="76825" name="Rectangle 25"/>
            <p:cNvSpPr>
              <a:spLocks noChangeArrowheads="1"/>
            </p:cNvSpPr>
            <p:nvPr/>
          </p:nvSpPr>
          <p:spPr bwMode="auto">
            <a:xfrm>
              <a:off x="2925" y="3138"/>
              <a:ext cx="768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   (Buffer);</a:t>
              </a:r>
            </a:p>
          </p:txBody>
        </p:sp>
        <p:sp>
          <p:nvSpPr>
            <p:cNvPr id="76826" name="Rectangle 26"/>
            <p:cNvSpPr>
              <a:spLocks noChangeArrowheads="1"/>
            </p:cNvSpPr>
            <p:nvPr/>
          </p:nvSpPr>
          <p:spPr bwMode="auto">
            <a:xfrm>
              <a:off x="2341" y="3323"/>
              <a:ext cx="1019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Pra_Baixo (     </a:t>
              </a:r>
            </a:p>
          </p:txBody>
        </p:sp>
        <p:sp>
          <p:nvSpPr>
            <p:cNvPr id="76827" name="Rectangle 27"/>
            <p:cNvSpPr>
              <a:spLocks noChangeArrowheads="1"/>
            </p:cNvSpPr>
            <p:nvPr/>
          </p:nvSpPr>
          <p:spPr bwMode="auto">
            <a:xfrm>
              <a:off x="3169" y="3323"/>
              <a:ext cx="850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Qconf);        </a:t>
              </a:r>
            </a:p>
          </p:txBody>
        </p:sp>
        <p:sp>
          <p:nvSpPr>
            <p:cNvPr id="76828" name="Rectangle 28"/>
            <p:cNvSpPr>
              <a:spLocks noChangeArrowheads="1"/>
            </p:cNvSpPr>
            <p:nvPr/>
          </p:nvSpPr>
          <p:spPr bwMode="auto">
            <a:xfrm>
              <a:off x="1879" y="3508"/>
              <a:ext cx="366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FIM;</a:t>
              </a:r>
            </a:p>
          </p:txBody>
        </p:sp>
        <p:sp>
          <p:nvSpPr>
            <p:cNvPr id="76829" name="Rectangle 29"/>
            <p:cNvSpPr>
              <a:spLocks noChangeArrowheads="1"/>
            </p:cNvSpPr>
            <p:nvPr/>
          </p:nvSpPr>
          <p:spPr bwMode="auto">
            <a:xfrm>
              <a:off x="953" y="3693"/>
              <a:ext cx="959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ATE FALSO;</a:t>
              </a:r>
            </a:p>
          </p:txBody>
        </p:sp>
        <p:sp>
          <p:nvSpPr>
            <p:cNvPr id="76830" name="Rectangle 30"/>
            <p:cNvSpPr>
              <a:spLocks noChangeArrowheads="1"/>
            </p:cNvSpPr>
            <p:nvPr/>
          </p:nvSpPr>
          <p:spPr bwMode="auto">
            <a:xfrm>
              <a:off x="495" y="3878"/>
              <a:ext cx="366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FIM;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12290711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5" name="Text Box 1"/>
          <p:cNvSpPr txBox="1">
            <a:spLocks noChangeArrowheads="1"/>
          </p:cNvSpPr>
          <p:nvPr/>
        </p:nvSpPr>
        <p:spPr bwMode="auto">
          <a:xfrm>
            <a:off x="1325563" y="838200"/>
            <a:ext cx="6877050" cy="18605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b="1">
                <a:solidFill>
                  <a:srgbClr val="000000"/>
                </a:solidFill>
              </a:rPr>
              <a:t>Exemplo de Protocolo: Enlace Simples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pt-BR" sz="2800">
              <a:solidFill>
                <a:srgbClr val="000000"/>
              </a:solidFill>
            </a:endParaRP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800" u="sng">
                <a:solidFill>
                  <a:srgbClr val="000000"/>
                </a:solidFill>
              </a:rPr>
              <a:t>Hipóteses</a:t>
            </a:r>
            <a:r>
              <a:rPr lang="pt-BR" sz="2800">
                <a:solidFill>
                  <a:srgbClr val="000000"/>
                </a:solidFill>
              </a:rPr>
              <a:t>: transmissão </a:t>
            </a:r>
            <a:r>
              <a:rPr lang="pt-BR" sz="2800" b="1">
                <a:solidFill>
                  <a:srgbClr val="000000"/>
                </a:solidFill>
              </a:rPr>
              <a:t>simplex</a:t>
            </a:r>
            <a:r>
              <a:rPr lang="pt-BR" sz="2800">
                <a:solidFill>
                  <a:srgbClr val="000000"/>
                </a:solidFill>
              </a:rPr>
              <a:t> em meio </a:t>
            </a:r>
            <a:r>
              <a:rPr lang="pt-BR" sz="2800" b="1">
                <a:solidFill>
                  <a:srgbClr val="000000"/>
                </a:solidFill>
              </a:rPr>
              <a:t>real</a:t>
            </a:r>
            <a:r>
              <a:rPr lang="pt-BR" sz="2800">
                <a:solidFill>
                  <a:srgbClr val="000000"/>
                </a:solidFill>
              </a:rPr>
              <a:t>, 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800">
                <a:solidFill>
                  <a:srgbClr val="000000"/>
                </a:solidFill>
              </a:rPr>
              <a:t>(passível de erro) e buffer </a:t>
            </a:r>
            <a:r>
              <a:rPr lang="pt-BR" sz="2800" b="1">
                <a:solidFill>
                  <a:srgbClr val="000000"/>
                </a:solidFill>
              </a:rPr>
              <a:t>finito</a:t>
            </a:r>
            <a:r>
              <a:rPr lang="pt-BR" sz="2800">
                <a:solidFill>
                  <a:srgbClr val="000000"/>
                </a:solidFill>
              </a:rPr>
              <a:t> no receptor.</a:t>
            </a:r>
          </a:p>
        </p:txBody>
      </p:sp>
      <p:graphicFrame>
        <p:nvGraphicFramePr>
          <p:cNvPr id="77826" name="Object 2"/>
          <p:cNvGraphicFramePr>
            <a:graphicFrameLocks noChangeAspect="1"/>
          </p:cNvGraphicFramePr>
          <p:nvPr/>
        </p:nvGraphicFramePr>
        <p:xfrm>
          <a:off x="1066800" y="4648200"/>
          <a:ext cx="7315200" cy="1042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61" r:id="rId4" imgW="8291160" imgH="1509480" progId="">
                  <p:embed/>
                </p:oleObj>
              </mc:Choice>
              <mc:Fallback>
                <p:oleObj r:id="rId4" imgW="8291160" imgH="150948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4648200"/>
                        <a:ext cx="7315200" cy="10429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99112989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8849" name="Object 1"/>
          <p:cNvGraphicFramePr>
            <a:graphicFrameLocks noChangeAspect="1"/>
          </p:cNvGraphicFramePr>
          <p:nvPr/>
        </p:nvGraphicFramePr>
        <p:xfrm>
          <a:off x="1765300" y="201613"/>
          <a:ext cx="5614988" cy="6457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685" r:id="rId5" imgW="5613480" imgH="6456600" progId="">
                  <p:embed/>
                </p:oleObj>
              </mc:Choice>
              <mc:Fallback>
                <p:oleObj r:id="rId5" imgW="5613480" imgH="645660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65300" y="201613"/>
                        <a:ext cx="5614988" cy="64579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82824638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9873" name="Object 1"/>
          <p:cNvGraphicFramePr>
            <a:graphicFrameLocks noChangeAspect="1"/>
          </p:cNvGraphicFramePr>
          <p:nvPr/>
        </p:nvGraphicFramePr>
        <p:xfrm>
          <a:off x="1765300" y="201613"/>
          <a:ext cx="5614988" cy="6457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09" r:id="rId5" imgW="5613480" imgH="6456600" progId="">
                  <p:embed/>
                </p:oleObj>
              </mc:Choice>
              <mc:Fallback>
                <p:oleObj r:id="rId5" imgW="5613480" imgH="645660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65300" y="201613"/>
                        <a:ext cx="5614988" cy="64579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36606410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0897" name="Object 1"/>
          <p:cNvGraphicFramePr>
            <a:graphicFrameLocks noChangeAspect="1"/>
          </p:cNvGraphicFramePr>
          <p:nvPr/>
        </p:nvGraphicFramePr>
        <p:xfrm>
          <a:off x="1066800" y="177800"/>
          <a:ext cx="7010400" cy="6502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33" r:id="rId5" imgW="5613480" imgH="5207040" progId="">
                  <p:embed/>
                </p:oleObj>
              </mc:Choice>
              <mc:Fallback>
                <p:oleObj r:id="rId5" imgW="5613480" imgH="520704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177800"/>
                        <a:ext cx="7010400" cy="6502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53227070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921" name="Group 1"/>
          <p:cNvGrpSpPr>
            <a:grpSpLocks/>
          </p:cNvGrpSpPr>
          <p:nvPr/>
        </p:nvGrpSpPr>
        <p:grpSpPr bwMode="auto">
          <a:xfrm>
            <a:off x="838200" y="315913"/>
            <a:ext cx="7069138" cy="6373812"/>
            <a:chOff x="528" y="199"/>
            <a:chExt cx="4453" cy="4015"/>
          </a:xfrm>
        </p:grpSpPr>
        <p:sp>
          <p:nvSpPr>
            <p:cNvPr id="81922" name="Rectangle 2"/>
            <p:cNvSpPr>
              <a:spLocks noChangeArrowheads="1"/>
            </p:cNvSpPr>
            <p:nvPr/>
          </p:nvSpPr>
          <p:spPr bwMode="auto">
            <a:xfrm>
              <a:off x="528" y="199"/>
              <a:ext cx="4320" cy="40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81923" name="Rectangle 3"/>
            <p:cNvSpPr>
              <a:spLocks noChangeArrowheads="1"/>
            </p:cNvSpPr>
            <p:nvPr/>
          </p:nvSpPr>
          <p:spPr bwMode="auto">
            <a:xfrm>
              <a:off x="1027" y="205"/>
              <a:ext cx="3956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Protocolo com Controle de Fluxo, Temporização e Controle de Erro</a:t>
              </a:r>
            </a:p>
          </p:txBody>
        </p:sp>
        <p:sp>
          <p:nvSpPr>
            <p:cNvPr id="81924" name="Rectangle 4"/>
            <p:cNvSpPr>
              <a:spLocks noChangeArrowheads="1"/>
            </p:cNvSpPr>
            <p:nvPr/>
          </p:nvSpPr>
          <p:spPr bwMode="auto">
            <a:xfrm>
              <a:off x="874" y="346"/>
              <a:ext cx="3962" cy="13"/>
            </a:xfrm>
            <a:prstGeom prst="rect">
              <a:avLst/>
            </a:prstGeom>
            <a:solidFill>
              <a:srgbClr val="00000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81925" name="Rectangle 5"/>
            <p:cNvSpPr>
              <a:spLocks noChangeArrowheads="1"/>
            </p:cNvSpPr>
            <p:nvPr/>
          </p:nvSpPr>
          <p:spPr bwMode="auto">
            <a:xfrm>
              <a:off x="951" y="525"/>
              <a:ext cx="1642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PROCEDIMENTO Recebe;</a:t>
              </a:r>
            </a:p>
          </p:txBody>
        </p:sp>
        <p:sp>
          <p:nvSpPr>
            <p:cNvPr id="81926" name="Rectangle 6"/>
            <p:cNvSpPr>
              <a:spLocks noChangeArrowheads="1"/>
            </p:cNvSpPr>
            <p:nvPr/>
          </p:nvSpPr>
          <p:spPr bwMode="auto">
            <a:xfrm>
              <a:off x="913" y="846"/>
              <a:ext cx="332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VAR </a:t>
              </a:r>
            </a:p>
          </p:txBody>
        </p:sp>
        <p:sp>
          <p:nvSpPr>
            <p:cNvPr id="81927" name="Rectangle 7"/>
            <p:cNvSpPr>
              <a:spLocks noChangeArrowheads="1"/>
            </p:cNvSpPr>
            <p:nvPr/>
          </p:nvSpPr>
          <p:spPr bwMode="auto">
            <a:xfrm>
              <a:off x="1264" y="846"/>
              <a:ext cx="357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Qrec, </a:t>
              </a:r>
            </a:p>
          </p:txBody>
        </p:sp>
        <p:sp>
          <p:nvSpPr>
            <p:cNvPr id="81928" name="Rectangle 8"/>
            <p:cNvSpPr>
              <a:spLocks noChangeArrowheads="1"/>
            </p:cNvSpPr>
            <p:nvPr/>
          </p:nvSpPr>
          <p:spPr bwMode="auto">
            <a:xfrm>
              <a:off x="1623" y="846"/>
              <a:ext cx="426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Qconf, </a:t>
              </a:r>
            </a:p>
          </p:txBody>
        </p:sp>
        <p:sp>
          <p:nvSpPr>
            <p:cNvPr id="81929" name="Rectangle 9"/>
            <p:cNvSpPr>
              <a:spLocks noChangeArrowheads="1"/>
            </p:cNvSpPr>
            <p:nvPr/>
          </p:nvSpPr>
          <p:spPr bwMode="auto">
            <a:xfrm>
              <a:off x="2049" y="846"/>
              <a:ext cx="356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Qerro</a:t>
              </a:r>
            </a:p>
          </p:txBody>
        </p:sp>
        <p:sp>
          <p:nvSpPr>
            <p:cNvPr id="81930" name="Rectangle 10"/>
            <p:cNvSpPr>
              <a:spLocks noChangeArrowheads="1"/>
            </p:cNvSpPr>
            <p:nvPr/>
          </p:nvSpPr>
          <p:spPr bwMode="auto">
            <a:xfrm>
              <a:off x="2654" y="846"/>
              <a:ext cx="579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: Quadro;</a:t>
              </a:r>
            </a:p>
          </p:txBody>
        </p:sp>
        <p:sp>
          <p:nvSpPr>
            <p:cNvPr id="81931" name="Rectangle 11"/>
            <p:cNvSpPr>
              <a:spLocks noChangeArrowheads="1"/>
            </p:cNvSpPr>
            <p:nvPr/>
          </p:nvSpPr>
          <p:spPr bwMode="auto">
            <a:xfrm>
              <a:off x="1264" y="1006"/>
              <a:ext cx="409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Evento</a:t>
              </a:r>
            </a:p>
          </p:txBody>
        </p:sp>
        <p:sp>
          <p:nvSpPr>
            <p:cNvPr id="81932" name="Rectangle 12"/>
            <p:cNvSpPr>
              <a:spLocks noChangeArrowheads="1"/>
            </p:cNvSpPr>
            <p:nvPr/>
          </p:nvSpPr>
          <p:spPr bwMode="auto">
            <a:xfrm>
              <a:off x="2638" y="1006"/>
              <a:ext cx="80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: </a:t>
              </a:r>
            </a:p>
          </p:txBody>
        </p:sp>
        <p:sp>
          <p:nvSpPr>
            <p:cNvPr id="81933" name="Rectangle 13"/>
            <p:cNvSpPr>
              <a:spLocks noChangeArrowheads="1"/>
            </p:cNvSpPr>
            <p:nvPr/>
          </p:nvSpPr>
          <p:spPr bwMode="auto">
            <a:xfrm>
              <a:off x="2738" y="1006"/>
              <a:ext cx="727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TipoEvento;</a:t>
              </a:r>
            </a:p>
          </p:txBody>
        </p:sp>
        <p:sp>
          <p:nvSpPr>
            <p:cNvPr id="81934" name="Rectangle 14"/>
            <p:cNvSpPr>
              <a:spLocks noChangeArrowheads="1"/>
            </p:cNvSpPr>
            <p:nvPr/>
          </p:nvSpPr>
          <p:spPr bwMode="auto">
            <a:xfrm>
              <a:off x="1266" y="1167"/>
              <a:ext cx="509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CrcRec, </a:t>
              </a:r>
            </a:p>
          </p:txBody>
        </p:sp>
        <p:sp>
          <p:nvSpPr>
            <p:cNvPr id="81935" name="Rectangle 15"/>
            <p:cNvSpPr>
              <a:spLocks noChangeArrowheads="1"/>
            </p:cNvSpPr>
            <p:nvPr/>
          </p:nvSpPr>
          <p:spPr bwMode="auto">
            <a:xfrm>
              <a:off x="1777" y="1167"/>
              <a:ext cx="490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CrcEnv </a:t>
              </a:r>
            </a:p>
          </p:txBody>
        </p:sp>
        <p:sp>
          <p:nvSpPr>
            <p:cNvPr id="81936" name="Rectangle 16"/>
            <p:cNvSpPr>
              <a:spLocks noChangeArrowheads="1"/>
            </p:cNvSpPr>
            <p:nvPr/>
          </p:nvSpPr>
          <p:spPr bwMode="auto">
            <a:xfrm>
              <a:off x="2638" y="1167"/>
              <a:ext cx="80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: </a:t>
              </a:r>
            </a:p>
          </p:txBody>
        </p:sp>
        <p:sp>
          <p:nvSpPr>
            <p:cNvPr id="81937" name="Rectangle 17"/>
            <p:cNvSpPr>
              <a:spLocks noChangeArrowheads="1"/>
            </p:cNvSpPr>
            <p:nvPr/>
          </p:nvSpPr>
          <p:spPr bwMode="auto">
            <a:xfrm>
              <a:off x="2726" y="1167"/>
              <a:ext cx="351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word;</a:t>
              </a:r>
            </a:p>
          </p:txBody>
        </p:sp>
        <p:sp>
          <p:nvSpPr>
            <p:cNvPr id="81938" name="Rectangle 18"/>
            <p:cNvSpPr>
              <a:spLocks noChangeArrowheads="1"/>
            </p:cNvSpPr>
            <p:nvPr/>
          </p:nvSpPr>
          <p:spPr bwMode="auto">
            <a:xfrm>
              <a:off x="919" y="1487"/>
              <a:ext cx="462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INICIO</a:t>
              </a:r>
            </a:p>
          </p:txBody>
        </p:sp>
        <p:sp>
          <p:nvSpPr>
            <p:cNvPr id="81939" name="Rectangle 19"/>
            <p:cNvSpPr>
              <a:spLocks noChangeArrowheads="1"/>
            </p:cNvSpPr>
            <p:nvPr/>
          </p:nvSpPr>
          <p:spPr bwMode="auto">
            <a:xfrm>
              <a:off x="1263" y="1647"/>
              <a:ext cx="517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REPITA</a:t>
              </a:r>
            </a:p>
          </p:txBody>
        </p:sp>
        <p:sp>
          <p:nvSpPr>
            <p:cNvPr id="81940" name="Rectangle 20"/>
            <p:cNvSpPr>
              <a:spLocks noChangeArrowheads="1"/>
            </p:cNvSpPr>
            <p:nvPr/>
          </p:nvSpPr>
          <p:spPr bwMode="auto">
            <a:xfrm>
              <a:off x="1629" y="1808"/>
              <a:ext cx="988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Espera (Evento);</a:t>
              </a:r>
            </a:p>
          </p:txBody>
        </p:sp>
        <p:sp>
          <p:nvSpPr>
            <p:cNvPr id="81941" name="Rectangle 21"/>
            <p:cNvSpPr>
              <a:spLocks noChangeArrowheads="1"/>
            </p:cNvSpPr>
            <p:nvPr/>
          </p:nvSpPr>
          <p:spPr bwMode="auto">
            <a:xfrm>
              <a:off x="1620" y="1968"/>
              <a:ext cx="758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SE Evento = </a:t>
              </a:r>
            </a:p>
          </p:txBody>
        </p:sp>
        <p:sp>
          <p:nvSpPr>
            <p:cNvPr id="81942" name="Rectangle 22"/>
            <p:cNvSpPr>
              <a:spLocks noChangeArrowheads="1"/>
            </p:cNvSpPr>
            <p:nvPr/>
          </p:nvSpPr>
          <p:spPr bwMode="auto">
            <a:xfrm>
              <a:off x="2406" y="1968"/>
              <a:ext cx="1603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ChegouQuadroOk ENTAO</a:t>
              </a:r>
            </a:p>
          </p:txBody>
        </p:sp>
        <p:sp>
          <p:nvSpPr>
            <p:cNvPr id="81943" name="Rectangle 23"/>
            <p:cNvSpPr>
              <a:spLocks noChangeArrowheads="1"/>
            </p:cNvSpPr>
            <p:nvPr/>
          </p:nvSpPr>
          <p:spPr bwMode="auto">
            <a:xfrm>
              <a:off x="1949" y="2128"/>
              <a:ext cx="20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INI</a:t>
              </a:r>
            </a:p>
          </p:txBody>
        </p:sp>
        <p:sp>
          <p:nvSpPr>
            <p:cNvPr id="81944" name="Rectangle 24"/>
            <p:cNvSpPr>
              <a:spLocks noChangeArrowheads="1"/>
            </p:cNvSpPr>
            <p:nvPr/>
          </p:nvSpPr>
          <p:spPr bwMode="auto">
            <a:xfrm>
              <a:off x="2156" y="2128"/>
              <a:ext cx="258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CIO</a:t>
              </a:r>
            </a:p>
          </p:txBody>
        </p:sp>
        <p:sp>
          <p:nvSpPr>
            <p:cNvPr id="81945" name="Rectangle 25"/>
            <p:cNvSpPr>
              <a:spLocks noChangeArrowheads="1"/>
            </p:cNvSpPr>
            <p:nvPr/>
          </p:nvSpPr>
          <p:spPr bwMode="auto">
            <a:xfrm>
              <a:off x="2311" y="2289"/>
              <a:ext cx="951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De_Baixo (         </a:t>
              </a:r>
            </a:p>
          </p:txBody>
        </p:sp>
        <p:sp>
          <p:nvSpPr>
            <p:cNvPr id="81946" name="Rectangle 26"/>
            <p:cNvSpPr>
              <a:spLocks noChangeArrowheads="1"/>
            </p:cNvSpPr>
            <p:nvPr/>
          </p:nvSpPr>
          <p:spPr bwMode="auto">
            <a:xfrm>
              <a:off x="2960" y="2289"/>
              <a:ext cx="931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Qrec);                </a:t>
              </a:r>
            </a:p>
          </p:txBody>
        </p:sp>
        <p:sp>
          <p:nvSpPr>
            <p:cNvPr id="81947" name="Rectangle 27"/>
            <p:cNvSpPr>
              <a:spLocks noChangeArrowheads="1"/>
            </p:cNvSpPr>
            <p:nvPr/>
          </p:nvSpPr>
          <p:spPr bwMode="auto">
            <a:xfrm>
              <a:off x="2305" y="2449"/>
              <a:ext cx="520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CrcRec: </a:t>
              </a:r>
            </a:p>
          </p:txBody>
        </p:sp>
        <p:sp>
          <p:nvSpPr>
            <p:cNvPr id="81948" name="Rectangle 28"/>
            <p:cNvSpPr>
              <a:spLocks noChangeArrowheads="1"/>
            </p:cNvSpPr>
            <p:nvPr/>
          </p:nvSpPr>
          <p:spPr bwMode="auto">
            <a:xfrm>
              <a:off x="2834" y="2449"/>
              <a:ext cx="712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CalculaCrc;</a:t>
              </a:r>
            </a:p>
          </p:txBody>
        </p:sp>
        <p:sp>
          <p:nvSpPr>
            <p:cNvPr id="81949" name="Rectangle 29"/>
            <p:cNvSpPr>
              <a:spLocks noChangeArrowheads="1"/>
            </p:cNvSpPr>
            <p:nvPr/>
          </p:nvSpPr>
          <p:spPr bwMode="auto">
            <a:xfrm>
              <a:off x="2305" y="2609"/>
              <a:ext cx="5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CrcEnv: </a:t>
              </a:r>
            </a:p>
          </p:txBody>
        </p:sp>
        <p:sp>
          <p:nvSpPr>
            <p:cNvPr id="81950" name="Rectangle 30"/>
            <p:cNvSpPr>
              <a:spLocks noChangeArrowheads="1"/>
            </p:cNvSpPr>
            <p:nvPr/>
          </p:nvSpPr>
          <p:spPr bwMode="auto">
            <a:xfrm>
              <a:off x="2846" y="2609"/>
              <a:ext cx="587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Qrec.Crc;</a:t>
              </a:r>
            </a:p>
          </p:txBody>
        </p:sp>
        <p:sp>
          <p:nvSpPr>
            <p:cNvPr id="81951" name="Rectangle 31"/>
            <p:cNvSpPr>
              <a:spLocks noChangeArrowheads="1"/>
            </p:cNvSpPr>
            <p:nvPr/>
          </p:nvSpPr>
          <p:spPr bwMode="auto">
            <a:xfrm>
              <a:off x="2339" y="2769"/>
              <a:ext cx="1764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SE CrcRec = CrcEnv ENTAO</a:t>
              </a:r>
            </a:p>
          </p:txBody>
        </p:sp>
        <p:sp>
          <p:nvSpPr>
            <p:cNvPr id="81952" name="Rectangle 32"/>
            <p:cNvSpPr>
              <a:spLocks noChangeArrowheads="1"/>
            </p:cNvSpPr>
            <p:nvPr/>
          </p:nvSpPr>
          <p:spPr bwMode="auto">
            <a:xfrm>
              <a:off x="2347" y="3571"/>
              <a:ext cx="1826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SENAO EnviaQuadro (Qerro);</a:t>
              </a:r>
            </a:p>
          </p:txBody>
        </p:sp>
        <p:sp>
          <p:nvSpPr>
            <p:cNvPr id="81953" name="Rectangle 33"/>
            <p:cNvSpPr>
              <a:spLocks noChangeArrowheads="1"/>
            </p:cNvSpPr>
            <p:nvPr/>
          </p:nvSpPr>
          <p:spPr bwMode="auto">
            <a:xfrm>
              <a:off x="1951" y="3731"/>
              <a:ext cx="310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FIM;</a:t>
              </a:r>
            </a:p>
          </p:txBody>
        </p:sp>
        <p:sp>
          <p:nvSpPr>
            <p:cNvPr id="81954" name="Rectangle 34"/>
            <p:cNvSpPr>
              <a:spLocks noChangeArrowheads="1"/>
            </p:cNvSpPr>
            <p:nvPr/>
          </p:nvSpPr>
          <p:spPr bwMode="auto">
            <a:xfrm>
              <a:off x="1273" y="3891"/>
              <a:ext cx="816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ATE FALSO;</a:t>
              </a:r>
            </a:p>
          </p:txBody>
        </p:sp>
        <p:sp>
          <p:nvSpPr>
            <p:cNvPr id="81955" name="Rectangle 35"/>
            <p:cNvSpPr>
              <a:spLocks noChangeArrowheads="1"/>
            </p:cNvSpPr>
            <p:nvPr/>
          </p:nvSpPr>
          <p:spPr bwMode="auto">
            <a:xfrm>
              <a:off x="911" y="4052"/>
              <a:ext cx="26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FIM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56435320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2945" name="Group 1"/>
          <p:cNvGrpSpPr>
            <a:grpSpLocks/>
          </p:cNvGrpSpPr>
          <p:nvPr/>
        </p:nvGrpSpPr>
        <p:grpSpPr bwMode="auto">
          <a:xfrm>
            <a:off x="990600" y="106363"/>
            <a:ext cx="7240588" cy="6592887"/>
            <a:chOff x="624" y="67"/>
            <a:chExt cx="4561" cy="4153"/>
          </a:xfrm>
        </p:grpSpPr>
        <p:sp>
          <p:nvSpPr>
            <p:cNvPr id="82946" name="Rectangle 2"/>
            <p:cNvSpPr>
              <a:spLocks noChangeArrowheads="1"/>
            </p:cNvSpPr>
            <p:nvPr/>
          </p:nvSpPr>
          <p:spPr bwMode="auto">
            <a:xfrm>
              <a:off x="624" y="67"/>
              <a:ext cx="4464" cy="414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82947" name="Rectangle 3"/>
            <p:cNvSpPr>
              <a:spLocks noChangeArrowheads="1"/>
            </p:cNvSpPr>
            <p:nvPr/>
          </p:nvSpPr>
          <p:spPr bwMode="auto">
            <a:xfrm>
              <a:off x="1002" y="73"/>
              <a:ext cx="4184" cy="17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 b="1">
                  <a:solidFill>
                    <a:srgbClr val="000000"/>
                  </a:solidFill>
                </a:rPr>
                <a:t>Protocolo com Controle de Fluxo, Temporização e Controle de Erro</a:t>
              </a:r>
            </a:p>
          </p:txBody>
        </p:sp>
        <p:sp>
          <p:nvSpPr>
            <p:cNvPr id="82948" name="Rectangle 4"/>
            <p:cNvSpPr>
              <a:spLocks noChangeArrowheads="1"/>
            </p:cNvSpPr>
            <p:nvPr/>
          </p:nvSpPr>
          <p:spPr bwMode="auto">
            <a:xfrm>
              <a:off x="982" y="219"/>
              <a:ext cx="4094" cy="14"/>
            </a:xfrm>
            <a:prstGeom prst="rect">
              <a:avLst/>
            </a:prstGeom>
            <a:solidFill>
              <a:srgbClr val="00000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82949" name="Rectangle 5"/>
            <p:cNvSpPr>
              <a:spLocks noChangeArrowheads="1"/>
            </p:cNvSpPr>
            <p:nvPr/>
          </p:nvSpPr>
          <p:spPr bwMode="auto">
            <a:xfrm>
              <a:off x="1007" y="404"/>
              <a:ext cx="1733" cy="17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 b="1">
                  <a:solidFill>
                    <a:srgbClr val="000000"/>
                  </a:solidFill>
                </a:rPr>
                <a:t>PROCEDIMENTO Recebe;</a:t>
              </a:r>
            </a:p>
          </p:txBody>
        </p:sp>
        <p:sp>
          <p:nvSpPr>
            <p:cNvPr id="82950" name="Rectangle 6"/>
            <p:cNvSpPr>
              <a:spLocks noChangeArrowheads="1"/>
            </p:cNvSpPr>
            <p:nvPr/>
          </p:nvSpPr>
          <p:spPr bwMode="auto">
            <a:xfrm>
              <a:off x="1010" y="736"/>
              <a:ext cx="348" cy="17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 b="1">
                  <a:solidFill>
                    <a:srgbClr val="000000"/>
                  </a:solidFill>
                </a:rPr>
                <a:t>VAR </a:t>
              </a:r>
            </a:p>
          </p:txBody>
        </p:sp>
        <p:sp>
          <p:nvSpPr>
            <p:cNvPr id="82951" name="Rectangle 7"/>
            <p:cNvSpPr>
              <a:spLocks noChangeArrowheads="1"/>
            </p:cNvSpPr>
            <p:nvPr/>
          </p:nvSpPr>
          <p:spPr bwMode="auto">
            <a:xfrm>
              <a:off x="1369" y="736"/>
              <a:ext cx="379" cy="17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 b="1">
                  <a:solidFill>
                    <a:srgbClr val="000000"/>
                  </a:solidFill>
                </a:rPr>
                <a:t>Qrec, </a:t>
              </a:r>
            </a:p>
          </p:txBody>
        </p:sp>
        <p:sp>
          <p:nvSpPr>
            <p:cNvPr id="82952" name="Rectangle 8"/>
            <p:cNvSpPr>
              <a:spLocks noChangeArrowheads="1"/>
            </p:cNvSpPr>
            <p:nvPr/>
          </p:nvSpPr>
          <p:spPr bwMode="auto">
            <a:xfrm>
              <a:off x="1739" y="736"/>
              <a:ext cx="450" cy="17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 b="1">
                  <a:solidFill>
                    <a:srgbClr val="000000"/>
                  </a:solidFill>
                </a:rPr>
                <a:t>Qconf, </a:t>
              </a:r>
            </a:p>
          </p:txBody>
        </p:sp>
        <p:sp>
          <p:nvSpPr>
            <p:cNvPr id="82953" name="Rectangle 9"/>
            <p:cNvSpPr>
              <a:spLocks noChangeArrowheads="1"/>
            </p:cNvSpPr>
            <p:nvPr/>
          </p:nvSpPr>
          <p:spPr bwMode="auto">
            <a:xfrm>
              <a:off x="2180" y="736"/>
              <a:ext cx="378" cy="17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 b="1">
                  <a:solidFill>
                    <a:srgbClr val="000000"/>
                  </a:solidFill>
                </a:rPr>
                <a:t>Qerro</a:t>
              </a:r>
            </a:p>
          </p:txBody>
        </p:sp>
        <p:sp>
          <p:nvSpPr>
            <p:cNvPr id="82954" name="Rectangle 10"/>
            <p:cNvSpPr>
              <a:spLocks noChangeArrowheads="1"/>
            </p:cNvSpPr>
            <p:nvPr/>
          </p:nvSpPr>
          <p:spPr bwMode="auto">
            <a:xfrm>
              <a:off x="2798" y="736"/>
              <a:ext cx="613" cy="17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 b="1">
                  <a:solidFill>
                    <a:srgbClr val="000000"/>
                  </a:solidFill>
                </a:rPr>
                <a:t>: Quadro;</a:t>
              </a:r>
            </a:p>
          </p:txBody>
        </p:sp>
        <p:sp>
          <p:nvSpPr>
            <p:cNvPr id="82955" name="Rectangle 11"/>
            <p:cNvSpPr>
              <a:spLocks noChangeArrowheads="1"/>
            </p:cNvSpPr>
            <p:nvPr/>
          </p:nvSpPr>
          <p:spPr bwMode="auto">
            <a:xfrm>
              <a:off x="1367" y="901"/>
              <a:ext cx="432" cy="17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 b="1">
                  <a:solidFill>
                    <a:srgbClr val="000000"/>
                  </a:solidFill>
                </a:rPr>
                <a:t>Evento</a:t>
              </a:r>
            </a:p>
          </p:txBody>
        </p:sp>
        <p:sp>
          <p:nvSpPr>
            <p:cNvPr id="82956" name="Rectangle 12"/>
            <p:cNvSpPr>
              <a:spLocks noChangeArrowheads="1"/>
            </p:cNvSpPr>
            <p:nvPr/>
          </p:nvSpPr>
          <p:spPr bwMode="auto">
            <a:xfrm>
              <a:off x="2799" y="901"/>
              <a:ext cx="85" cy="17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 b="1">
                  <a:solidFill>
                    <a:srgbClr val="000000"/>
                  </a:solidFill>
                </a:rPr>
                <a:t>: </a:t>
              </a:r>
            </a:p>
          </p:txBody>
        </p:sp>
        <p:sp>
          <p:nvSpPr>
            <p:cNvPr id="82957" name="Rectangle 13"/>
            <p:cNvSpPr>
              <a:spLocks noChangeArrowheads="1"/>
            </p:cNvSpPr>
            <p:nvPr/>
          </p:nvSpPr>
          <p:spPr bwMode="auto">
            <a:xfrm>
              <a:off x="2879" y="901"/>
              <a:ext cx="769" cy="17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 b="1">
                  <a:solidFill>
                    <a:srgbClr val="000000"/>
                  </a:solidFill>
                </a:rPr>
                <a:t>TipoEvento;</a:t>
              </a:r>
            </a:p>
          </p:txBody>
        </p:sp>
        <p:sp>
          <p:nvSpPr>
            <p:cNvPr id="82958" name="Rectangle 14"/>
            <p:cNvSpPr>
              <a:spLocks noChangeArrowheads="1"/>
            </p:cNvSpPr>
            <p:nvPr/>
          </p:nvSpPr>
          <p:spPr bwMode="auto">
            <a:xfrm>
              <a:off x="1369" y="1067"/>
              <a:ext cx="538" cy="17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 b="1">
                  <a:solidFill>
                    <a:srgbClr val="000000"/>
                  </a:solidFill>
                </a:rPr>
                <a:t>CrcRec, </a:t>
              </a:r>
            </a:p>
          </p:txBody>
        </p:sp>
        <p:sp>
          <p:nvSpPr>
            <p:cNvPr id="82959" name="Rectangle 15"/>
            <p:cNvSpPr>
              <a:spLocks noChangeArrowheads="1"/>
            </p:cNvSpPr>
            <p:nvPr/>
          </p:nvSpPr>
          <p:spPr bwMode="auto">
            <a:xfrm>
              <a:off x="1896" y="1067"/>
              <a:ext cx="517" cy="17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 b="1">
                  <a:solidFill>
                    <a:srgbClr val="000000"/>
                  </a:solidFill>
                </a:rPr>
                <a:t>CrcEnv </a:t>
              </a:r>
            </a:p>
          </p:txBody>
        </p:sp>
        <p:sp>
          <p:nvSpPr>
            <p:cNvPr id="82960" name="Rectangle 16"/>
            <p:cNvSpPr>
              <a:spLocks noChangeArrowheads="1"/>
            </p:cNvSpPr>
            <p:nvPr/>
          </p:nvSpPr>
          <p:spPr bwMode="auto">
            <a:xfrm>
              <a:off x="2799" y="1067"/>
              <a:ext cx="85" cy="17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 b="1">
                  <a:solidFill>
                    <a:srgbClr val="000000"/>
                  </a:solidFill>
                </a:rPr>
                <a:t>: </a:t>
              </a:r>
            </a:p>
          </p:txBody>
        </p:sp>
        <p:sp>
          <p:nvSpPr>
            <p:cNvPr id="82961" name="Rectangle 17"/>
            <p:cNvSpPr>
              <a:spLocks noChangeArrowheads="1"/>
            </p:cNvSpPr>
            <p:nvPr/>
          </p:nvSpPr>
          <p:spPr bwMode="auto">
            <a:xfrm>
              <a:off x="2881" y="1067"/>
              <a:ext cx="370" cy="17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 b="1">
                  <a:solidFill>
                    <a:srgbClr val="000000"/>
                  </a:solidFill>
                </a:rPr>
                <a:t>word;</a:t>
              </a:r>
            </a:p>
          </p:txBody>
        </p:sp>
        <p:sp>
          <p:nvSpPr>
            <p:cNvPr id="82962" name="Rectangle 18"/>
            <p:cNvSpPr>
              <a:spLocks noChangeArrowheads="1"/>
            </p:cNvSpPr>
            <p:nvPr/>
          </p:nvSpPr>
          <p:spPr bwMode="auto">
            <a:xfrm>
              <a:off x="1012" y="1398"/>
              <a:ext cx="487" cy="17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 b="1">
                  <a:solidFill>
                    <a:srgbClr val="000000"/>
                  </a:solidFill>
                </a:rPr>
                <a:t>INICIO</a:t>
              </a:r>
            </a:p>
          </p:txBody>
        </p:sp>
        <p:sp>
          <p:nvSpPr>
            <p:cNvPr id="82963" name="Rectangle 19"/>
            <p:cNvSpPr>
              <a:spLocks noChangeArrowheads="1"/>
            </p:cNvSpPr>
            <p:nvPr/>
          </p:nvSpPr>
          <p:spPr bwMode="auto">
            <a:xfrm>
              <a:off x="1367" y="1564"/>
              <a:ext cx="544" cy="17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 b="1">
                  <a:solidFill>
                    <a:srgbClr val="000000"/>
                  </a:solidFill>
                </a:rPr>
                <a:t>REPITA</a:t>
              </a:r>
            </a:p>
          </p:txBody>
        </p:sp>
        <p:sp>
          <p:nvSpPr>
            <p:cNvPr id="82964" name="Rectangle 20"/>
            <p:cNvSpPr>
              <a:spLocks noChangeArrowheads="1"/>
            </p:cNvSpPr>
            <p:nvPr/>
          </p:nvSpPr>
          <p:spPr bwMode="auto">
            <a:xfrm>
              <a:off x="1726" y="1729"/>
              <a:ext cx="1045" cy="17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 b="1">
                  <a:solidFill>
                    <a:srgbClr val="000000"/>
                  </a:solidFill>
                </a:rPr>
                <a:t>Espera (Evento);</a:t>
              </a:r>
            </a:p>
          </p:txBody>
        </p:sp>
        <p:sp>
          <p:nvSpPr>
            <p:cNvPr id="82965" name="Rectangle 21"/>
            <p:cNvSpPr>
              <a:spLocks noChangeArrowheads="1"/>
            </p:cNvSpPr>
            <p:nvPr/>
          </p:nvSpPr>
          <p:spPr bwMode="auto">
            <a:xfrm>
              <a:off x="1723" y="1895"/>
              <a:ext cx="799" cy="17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 b="1">
                  <a:solidFill>
                    <a:srgbClr val="000000"/>
                  </a:solidFill>
                </a:rPr>
                <a:t>SE Evento = </a:t>
              </a:r>
            </a:p>
          </p:txBody>
        </p:sp>
        <p:sp>
          <p:nvSpPr>
            <p:cNvPr id="82966" name="Rectangle 22"/>
            <p:cNvSpPr>
              <a:spLocks noChangeArrowheads="1"/>
            </p:cNvSpPr>
            <p:nvPr/>
          </p:nvSpPr>
          <p:spPr bwMode="auto">
            <a:xfrm>
              <a:off x="2509" y="1895"/>
              <a:ext cx="1692" cy="17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 b="1">
                  <a:solidFill>
                    <a:srgbClr val="000000"/>
                  </a:solidFill>
                </a:rPr>
                <a:t>ChegouQuadroOk ENTAO</a:t>
              </a:r>
            </a:p>
          </p:txBody>
        </p:sp>
        <p:sp>
          <p:nvSpPr>
            <p:cNvPr id="82967" name="Rectangle 23"/>
            <p:cNvSpPr>
              <a:spLocks noChangeArrowheads="1"/>
            </p:cNvSpPr>
            <p:nvPr/>
          </p:nvSpPr>
          <p:spPr bwMode="auto">
            <a:xfrm>
              <a:off x="2085" y="2061"/>
              <a:ext cx="215" cy="17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 b="1">
                  <a:solidFill>
                    <a:srgbClr val="000000"/>
                  </a:solidFill>
                </a:rPr>
                <a:t>INI</a:t>
              </a:r>
            </a:p>
          </p:txBody>
        </p:sp>
        <p:sp>
          <p:nvSpPr>
            <p:cNvPr id="82968" name="Rectangle 24"/>
            <p:cNvSpPr>
              <a:spLocks noChangeArrowheads="1"/>
            </p:cNvSpPr>
            <p:nvPr/>
          </p:nvSpPr>
          <p:spPr bwMode="auto">
            <a:xfrm>
              <a:off x="2295" y="2061"/>
              <a:ext cx="272" cy="17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 b="1">
                  <a:solidFill>
                    <a:srgbClr val="000000"/>
                  </a:solidFill>
                </a:rPr>
                <a:t>CIO</a:t>
              </a:r>
            </a:p>
          </p:txBody>
        </p:sp>
        <p:sp>
          <p:nvSpPr>
            <p:cNvPr id="82969" name="Rectangle 25"/>
            <p:cNvSpPr>
              <a:spLocks noChangeArrowheads="1"/>
            </p:cNvSpPr>
            <p:nvPr/>
          </p:nvSpPr>
          <p:spPr bwMode="auto">
            <a:xfrm>
              <a:off x="2450" y="2226"/>
              <a:ext cx="969" cy="17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 b="1">
                  <a:solidFill>
                    <a:srgbClr val="000000"/>
                  </a:solidFill>
                </a:rPr>
                <a:t>De_Baixo (        </a:t>
              </a:r>
            </a:p>
          </p:txBody>
        </p:sp>
        <p:sp>
          <p:nvSpPr>
            <p:cNvPr id="82970" name="Rectangle 26"/>
            <p:cNvSpPr>
              <a:spLocks noChangeArrowheads="1"/>
            </p:cNvSpPr>
            <p:nvPr/>
          </p:nvSpPr>
          <p:spPr bwMode="auto">
            <a:xfrm>
              <a:off x="3134" y="2226"/>
              <a:ext cx="949" cy="17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 b="1">
                  <a:solidFill>
                    <a:srgbClr val="000000"/>
                  </a:solidFill>
                </a:rPr>
                <a:t>Qrec);               </a:t>
              </a:r>
            </a:p>
          </p:txBody>
        </p:sp>
        <p:sp>
          <p:nvSpPr>
            <p:cNvPr id="82971" name="Rectangle 27"/>
            <p:cNvSpPr>
              <a:spLocks noChangeArrowheads="1"/>
            </p:cNvSpPr>
            <p:nvPr/>
          </p:nvSpPr>
          <p:spPr bwMode="auto">
            <a:xfrm>
              <a:off x="2442" y="2392"/>
              <a:ext cx="549" cy="17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 b="1">
                  <a:solidFill>
                    <a:srgbClr val="000000"/>
                  </a:solidFill>
                </a:rPr>
                <a:t>CrcRec: </a:t>
              </a:r>
            </a:p>
          </p:txBody>
        </p:sp>
        <p:sp>
          <p:nvSpPr>
            <p:cNvPr id="82972" name="Rectangle 28"/>
            <p:cNvSpPr>
              <a:spLocks noChangeArrowheads="1"/>
            </p:cNvSpPr>
            <p:nvPr/>
          </p:nvSpPr>
          <p:spPr bwMode="auto">
            <a:xfrm>
              <a:off x="2981" y="2392"/>
              <a:ext cx="753" cy="17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 b="1">
                  <a:solidFill>
                    <a:srgbClr val="000000"/>
                  </a:solidFill>
                </a:rPr>
                <a:t>CalculaCrc;</a:t>
              </a:r>
            </a:p>
          </p:txBody>
        </p:sp>
        <p:sp>
          <p:nvSpPr>
            <p:cNvPr id="82973" name="Rectangle 29"/>
            <p:cNvSpPr>
              <a:spLocks noChangeArrowheads="1"/>
            </p:cNvSpPr>
            <p:nvPr/>
          </p:nvSpPr>
          <p:spPr bwMode="auto">
            <a:xfrm>
              <a:off x="2441" y="2558"/>
              <a:ext cx="565" cy="17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 b="1">
                  <a:solidFill>
                    <a:srgbClr val="000000"/>
                  </a:solidFill>
                </a:rPr>
                <a:t>CrcEnv: </a:t>
              </a:r>
            </a:p>
          </p:txBody>
        </p:sp>
        <p:sp>
          <p:nvSpPr>
            <p:cNvPr id="82974" name="Rectangle 30"/>
            <p:cNvSpPr>
              <a:spLocks noChangeArrowheads="1"/>
            </p:cNvSpPr>
            <p:nvPr/>
          </p:nvSpPr>
          <p:spPr bwMode="auto">
            <a:xfrm>
              <a:off x="2997" y="2558"/>
              <a:ext cx="622" cy="17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 b="1">
                  <a:solidFill>
                    <a:srgbClr val="000000"/>
                  </a:solidFill>
                </a:rPr>
                <a:t>Qrec.Crc;</a:t>
              </a:r>
            </a:p>
          </p:txBody>
        </p:sp>
        <p:sp>
          <p:nvSpPr>
            <p:cNvPr id="82975" name="Rectangle 31"/>
            <p:cNvSpPr>
              <a:spLocks noChangeArrowheads="1"/>
            </p:cNvSpPr>
            <p:nvPr/>
          </p:nvSpPr>
          <p:spPr bwMode="auto">
            <a:xfrm>
              <a:off x="2436" y="2723"/>
              <a:ext cx="1860" cy="17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 b="1">
                  <a:solidFill>
                    <a:srgbClr val="000000"/>
                  </a:solidFill>
                </a:rPr>
                <a:t>SE CrcRec = CrcEnv ENTAO</a:t>
              </a:r>
            </a:p>
          </p:txBody>
        </p:sp>
        <p:sp>
          <p:nvSpPr>
            <p:cNvPr id="82976" name="Rectangle 32"/>
            <p:cNvSpPr>
              <a:spLocks noChangeArrowheads="1"/>
            </p:cNvSpPr>
            <p:nvPr/>
          </p:nvSpPr>
          <p:spPr bwMode="auto">
            <a:xfrm>
              <a:off x="2799" y="2889"/>
              <a:ext cx="487" cy="17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 b="1">
                  <a:solidFill>
                    <a:srgbClr val="000000"/>
                  </a:solidFill>
                </a:rPr>
                <a:t>INICIO</a:t>
              </a:r>
            </a:p>
          </p:txBody>
        </p:sp>
        <p:sp>
          <p:nvSpPr>
            <p:cNvPr id="82977" name="Rectangle 33"/>
            <p:cNvSpPr>
              <a:spLocks noChangeArrowheads="1"/>
            </p:cNvSpPr>
            <p:nvPr/>
          </p:nvSpPr>
          <p:spPr bwMode="auto">
            <a:xfrm>
              <a:off x="3158" y="3055"/>
              <a:ext cx="1339" cy="17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 b="1">
                  <a:solidFill>
                    <a:srgbClr val="000000"/>
                  </a:solidFill>
                </a:rPr>
                <a:t>PraCima (Qrec.Info);</a:t>
              </a:r>
            </a:p>
          </p:txBody>
        </p:sp>
        <p:sp>
          <p:nvSpPr>
            <p:cNvPr id="82978" name="Rectangle 34"/>
            <p:cNvSpPr>
              <a:spLocks noChangeArrowheads="1"/>
            </p:cNvSpPr>
            <p:nvPr/>
          </p:nvSpPr>
          <p:spPr bwMode="auto">
            <a:xfrm>
              <a:off x="3154" y="3220"/>
              <a:ext cx="1397" cy="17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 b="1">
                  <a:solidFill>
                    <a:srgbClr val="000000"/>
                  </a:solidFill>
                </a:rPr>
                <a:t>EnviaQuadro (Qconf);</a:t>
              </a:r>
            </a:p>
          </p:txBody>
        </p:sp>
        <p:sp>
          <p:nvSpPr>
            <p:cNvPr id="82979" name="Rectangle 35"/>
            <p:cNvSpPr>
              <a:spLocks noChangeArrowheads="1"/>
            </p:cNvSpPr>
            <p:nvPr/>
          </p:nvSpPr>
          <p:spPr bwMode="auto">
            <a:xfrm>
              <a:off x="2799" y="3386"/>
              <a:ext cx="329" cy="17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 b="1">
                  <a:solidFill>
                    <a:srgbClr val="000000"/>
                  </a:solidFill>
                </a:rPr>
                <a:t>FIM;</a:t>
              </a:r>
            </a:p>
          </p:txBody>
        </p:sp>
        <p:sp>
          <p:nvSpPr>
            <p:cNvPr id="82980" name="Rectangle 36"/>
            <p:cNvSpPr>
              <a:spLocks noChangeArrowheads="1"/>
            </p:cNvSpPr>
            <p:nvPr/>
          </p:nvSpPr>
          <p:spPr bwMode="auto">
            <a:xfrm>
              <a:off x="2437" y="3552"/>
              <a:ext cx="1930" cy="17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 b="1">
                  <a:solidFill>
                    <a:srgbClr val="000000"/>
                  </a:solidFill>
                </a:rPr>
                <a:t>SENAO EnviaQuadro (Qerro);</a:t>
              </a:r>
            </a:p>
          </p:txBody>
        </p:sp>
        <p:sp>
          <p:nvSpPr>
            <p:cNvPr id="82981" name="Rectangle 37"/>
            <p:cNvSpPr>
              <a:spLocks noChangeArrowheads="1"/>
            </p:cNvSpPr>
            <p:nvPr/>
          </p:nvSpPr>
          <p:spPr bwMode="auto">
            <a:xfrm>
              <a:off x="2084" y="3717"/>
              <a:ext cx="329" cy="17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 b="1">
                  <a:solidFill>
                    <a:srgbClr val="000000"/>
                  </a:solidFill>
                </a:rPr>
                <a:t>FIM;</a:t>
              </a:r>
            </a:p>
          </p:txBody>
        </p:sp>
        <p:sp>
          <p:nvSpPr>
            <p:cNvPr id="82982" name="Rectangle 38"/>
            <p:cNvSpPr>
              <a:spLocks noChangeArrowheads="1"/>
            </p:cNvSpPr>
            <p:nvPr/>
          </p:nvSpPr>
          <p:spPr bwMode="auto">
            <a:xfrm>
              <a:off x="1365" y="3883"/>
              <a:ext cx="861" cy="17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 b="1">
                  <a:solidFill>
                    <a:srgbClr val="000000"/>
                  </a:solidFill>
                </a:rPr>
                <a:t>ATE FALSO;</a:t>
              </a:r>
            </a:p>
          </p:txBody>
        </p:sp>
        <p:sp>
          <p:nvSpPr>
            <p:cNvPr id="82983" name="Rectangle 39"/>
            <p:cNvSpPr>
              <a:spLocks noChangeArrowheads="1"/>
            </p:cNvSpPr>
            <p:nvPr/>
          </p:nvSpPr>
          <p:spPr bwMode="auto">
            <a:xfrm>
              <a:off x="1011" y="4048"/>
              <a:ext cx="281" cy="17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 b="1">
                  <a:solidFill>
                    <a:srgbClr val="000000"/>
                  </a:solidFill>
                </a:rPr>
                <a:t>FIM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59913347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69" name="Text Box 1"/>
          <p:cNvSpPr txBox="1">
            <a:spLocks noChangeArrowheads="1"/>
          </p:cNvSpPr>
          <p:nvPr/>
        </p:nvSpPr>
        <p:spPr bwMode="auto">
          <a:xfrm>
            <a:off x="1331913" y="838200"/>
            <a:ext cx="7573962" cy="18605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b="1">
                <a:solidFill>
                  <a:srgbClr val="000000"/>
                </a:solidFill>
              </a:rPr>
              <a:t>Exemplo de Protocolo: Enlace Simples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pt-BR" sz="2800">
              <a:solidFill>
                <a:srgbClr val="000000"/>
              </a:solidFill>
            </a:endParaRP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800" u="sng">
                <a:solidFill>
                  <a:srgbClr val="000000"/>
                </a:solidFill>
              </a:rPr>
              <a:t>Hipóteses</a:t>
            </a:r>
            <a:r>
              <a:rPr lang="pt-BR" sz="2800">
                <a:solidFill>
                  <a:srgbClr val="000000"/>
                </a:solidFill>
              </a:rPr>
              <a:t>: transmissão </a:t>
            </a:r>
            <a:r>
              <a:rPr lang="pt-BR" sz="2800" b="1">
                <a:solidFill>
                  <a:srgbClr val="000000"/>
                </a:solidFill>
              </a:rPr>
              <a:t>simplex</a:t>
            </a:r>
            <a:r>
              <a:rPr lang="pt-BR" sz="2800">
                <a:solidFill>
                  <a:srgbClr val="000000"/>
                </a:solidFill>
              </a:rPr>
              <a:t> em meio </a:t>
            </a:r>
            <a:r>
              <a:rPr lang="pt-BR" sz="2800" b="1">
                <a:solidFill>
                  <a:srgbClr val="000000"/>
                </a:solidFill>
              </a:rPr>
              <a:t>real</a:t>
            </a:r>
            <a:r>
              <a:rPr lang="pt-BR" sz="2800">
                <a:solidFill>
                  <a:srgbClr val="000000"/>
                </a:solidFill>
              </a:rPr>
              <a:t>, com 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800">
                <a:solidFill>
                  <a:srgbClr val="000000"/>
                </a:solidFill>
              </a:rPr>
              <a:t>buffer </a:t>
            </a:r>
            <a:r>
              <a:rPr lang="pt-BR" sz="2800" b="1">
                <a:solidFill>
                  <a:srgbClr val="000000"/>
                </a:solidFill>
              </a:rPr>
              <a:t>finito</a:t>
            </a:r>
            <a:r>
              <a:rPr lang="pt-BR" sz="2800">
                <a:solidFill>
                  <a:srgbClr val="000000"/>
                </a:solidFill>
              </a:rPr>
              <a:t> no receptor.</a:t>
            </a:r>
          </a:p>
        </p:txBody>
      </p:sp>
      <p:graphicFrame>
        <p:nvGraphicFramePr>
          <p:cNvPr id="83970" name="Object 2"/>
          <p:cNvGraphicFramePr>
            <a:graphicFrameLocks noChangeAspect="1"/>
          </p:cNvGraphicFramePr>
          <p:nvPr/>
        </p:nvGraphicFramePr>
        <p:xfrm>
          <a:off x="1066800" y="4648200"/>
          <a:ext cx="7315200" cy="1042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57" r:id="rId4" imgW="8291160" imgH="1509480" progId="">
                  <p:embed/>
                </p:oleObj>
              </mc:Choice>
              <mc:Fallback>
                <p:oleObj r:id="rId4" imgW="8291160" imgH="150948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4648200"/>
                        <a:ext cx="7315200" cy="10429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78705921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4993" name="Object 1"/>
          <p:cNvGraphicFramePr>
            <a:graphicFrameLocks noChangeAspect="1"/>
          </p:cNvGraphicFramePr>
          <p:nvPr/>
        </p:nvGraphicFramePr>
        <p:xfrm>
          <a:off x="0" y="1125538"/>
          <a:ext cx="8686800" cy="4376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81" r:id="rId5" imgW="5612760" imgH="2828520" progId="">
                  <p:embed/>
                </p:oleObj>
              </mc:Choice>
              <mc:Fallback>
                <p:oleObj r:id="rId5" imgW="5612760" imgH="282852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1125538"/>
                        <a:ext cx="8686800" cy="43767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22727420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6017" name="Object 1"/>
          <p:cNvGraphicFramePr>
            <a:graphicFrameLocks noChangeAspect="1"/>
          </p:cNvGraphicFramePr>
          <p:nvPr/>
        </p:nvGraphicFramePr>
        <p:xfrm>
          <a:off x="1219200" y="195263"/>
          <a:ext cx="6705600" cy="64690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05" r:id="rId5" imgW="5613480" imgH="5415120" progId="">
                  <p:embed/>
                </p:oleObj>
              </mc:Choice>
              <mc:Fallback>
                <p:oleObj r:id="rId5" imgW="5613480" imgH="541512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9200" y="195263"/>
                        <a:ext cx="6705600" cy="64690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28242141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7041" name="Object 1"/>
          <p:cNvGraphicFramePr>
            <a:graphicFrameLocks noChangeAspect="1"/>
          </p:cNvGraphicFramePr>
          <p:nvPr/>
        </p:nvGraphicFramePr>
        <p:xfrm>
          <a:off x="1219200" y="195263"/>
          <a:ext cx="6705600" cy="64690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29" r:id="rId5" imgW="5613480" imgH="5415120" progId="">
                  <p:embed/>
                </p:oleObj>
              </mc:Choice>
              <mc:Fallback>
                <p:oleObj r:id="rId5" imgW="5613480" imgH="541512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9200" y="195263"/>
                        <a:ext cx="6705600" cy="64690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69949785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8065" name="Object 1"/>
          <p:cNvGraphicFramePr>
            <a:graphicFrameLocks noChangeAspect="1"/>
          </p:cNvGraphicFramePr>
          <p:nvPr/>
        </p:nvGraphicFramePr>
        <p:xfrm>
          <a:off x="1143000" y="122238"/>
          <a:ext cx="6858000" cy="6615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53" r:id="rId5" imgW="5613480" imgH="5415120" progId="">
                  <p:embed/>
                </p:oleObj>
              </mc:Choice>
              <mc:Fallback>
                <p:oleObj r:id="rId5" imgW="5613480" imgH="541512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3000" y="122238"/>
                        <a:ext cx="6858000" cy="66151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12496332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9089" name="Object 1"/>
          <p:cNvGraphicFramePr>
            <a:graphicFrameLocks noChangeAspect="1"/>
          </p:cNvGraphicFramePr>
          <p:nvPr/>
        </p:nvGraphicFramePr>
        <p:xfrm>
          <a:off x="1219200" y="511175"/>
          <a:ext cx="6110288" cy="6346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877" r:id="rId5" imgW="5613480" imgH="5832000" progId="">
                  <p:embed/>
                </p:oleObj>
              </mc:Choice>
              <mc:Fallback>
                <p:oleObj r:id="rId5" imgW="5613480" imgH="583200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9200" y="511175"/>
                        <a:ext cx="6110288" cy="63468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41248947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0113" name="Object 1"/>
          <p:cNvGraphicFramePr>
            <a:graphicFrameLocks noChangeAspect="1"/>
          </p:cNvGraphicFramePr>
          <p:nvPr/>
        </p:nvGraphicFramePr>
        <p:xfrm>
          <a:off x="1371600" y="511175"/>
          <a:ext cx="6110288" cy="6346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901" r:id="rId5" imgW="5613480" imgH="5832000" progId="">
                  <p:embed/>
                </p:oleObj>
              </mc:Choice>
              <mc:Fallback>
                <p:oleObj r:id="rId5" imgW="5613480" imgH="583200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71600" y="511175"/>
                        <a:ext cx="6110288" cy="63468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43087847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1137" name="Object 1"/>
          <p:cNvGraphicFramePr>
            <a:graphicFrameLocks noChangeAspect="1"/>
          </p:cNvGraphicFramePr>
          <p:nvPr/>
        </p:nvGraphicFramePr>
        <p:xfrm>
          <a:off x="1246188" y="381000"/>
          <a:ext cx="6235700" cy="6477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25" r:id="rId5" imgW="5613480" imgH="5832000" progId="">
                  <p:embed/>
                </p:oleObj>
              </mc:Choice>
              <mc:Fallback>
                <p:oleObj r:id="rId5" imgW="5613480" imgH="583200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46188" y="381000"/>
                        <a:ext cx="6235700" cy="6477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81935565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</TotalTime>
  <Words>2552</Words>
  <Application>Microsoft Office PowerPoint</Application>
  <PresentationFormat>Apresentação na tela (4:3)</PresentationFormat>
  <Paragraphs>1670</Paragraphs>
  <Slides>48</Slides>
  <Notes>48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Servidores OLE incorporados</vt:lpstr>
      </vt:variant>
      <vt:variant>
        <vt:i4>0</vt:i4>
      </vt:variant>
      <vt:variant>
        <vt:lpstr>Títulos de slides</vt:lpstr>
      </vt:variant>
      <vt:variant>
        <vt:i4>48</vt:i4>
      </vt:variant>
    </vt:vector>
  </HeadingPairs>
  <TitlesOfParts>
    <vt:vector size="49" baseType="lpstr"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Mauro Oliveira</dc:creator>
  <cp:lastModifiedBy>Mauro Oliveira</cp:lastModifiedBy>
  <cp:revision>11</cp:revision>
  <dcterms:created xsi:type="dcterms:W3CDTF">2013-01-16T22:59:53Z</dcterms:created>
  <dcterms:modified xsi:type="dcterms:W3CDTF">2014-04-04T19:19:58Z</dcterms:modified>
</cp:coreProperties>
</file>