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1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9424-236E-4E9F-893E-B50B74452C4E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9553C-652C-4B1A-A4F5-2DAA53E018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2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0EBF3B-E522-4084-987F-36CEE93F970E}" type="slidenum">
              <a:rPr lang="en-US"/>
              <a:pPr/>
              <a:t>1</a:t>
            </a:fld>
            <a:endParaRPr lang="en-US"/>
          </a:p>
        </p:txBody>
      </p:sp>
      <p:sp>
        <p:nvSpPr>
          <p:cNvPr id="144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2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277541-2E73-49A9-ABFC-0D84664B0BD5}" type="slidenum">
              <a:rPr lang="en-US"/>
              <a:pPr/>
              <a:t>3</a:t>
            </a:fld>
            <a:endParaRPr lang="en-US"/>
          </a:p>
        </p:txBody>
      </p:sp>
      <p:sp>
        <p:nvSpPr>
          <p:cNvPr id="146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90E919-E953-498C-B6B9-D52F90D9F88E}" type="slidenum">
              <a:rPr lang="en-US"/>
              <a:pPr/>
              <a:t>4</a:t>
            </a:fld>
            <a:endParaRPr lang="en-US"/>
          </a:p>
        </p:txBody>
      </p:sp>
      <p:sp>
        <p:nvSpPr>
          <p:cNvPr id="147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CB2A8B-DF7C-4935-9C36-6EF7E9128EEB}" type="slidenum">
              <a:rPr lang="en-US"/>
              <a:pPr/>
              <a:t>5</a:t>
            </a:fld>
            <a:endParaRPr lang="en-US"/>
          </a:p>
        </p:txBody>
      </p:sp>
      <p:sp>
        <p:nvSpPr>
          <p:cNvPr id="148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14901C-F661-4095-BD15-C6EA99D2EC6B}" type="slidenum">
              <a:rPr lang="en-US"/>
              <a:pPr/>
              <a:t>6</a:t>
            </a:fld>
            <a:endParaRPr lang="en-US"/>
          </a:p>
        </p:txBody>
      </p:sp>
      <p:sp>
        <p:nvSpPr>
          <p:cNvPr id="149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2F24FB-8BF0-41BF-AA7A-C52C3E2AEDBA}" type="slidenum">
              <a:rPr lang="en-US"/>
              <a:pPr/>
              <a:t>7</a:t>
            </a:fld>
            <a:endParaRPr lang="en-US"/>
          </a:p>
        </p:txBody>
      </p:sp>
      <p:sp>
        <p:nvSpPr>
          <p:cNvPr id="150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2FD1BA-75F4-4A67-93CB-3A4AC5CBD6C8}" type="slidenum">
              <a:rPr lang="en-US"/>
              <a:pPr/>
              <a:t>8</a:t>
            </a:fld>
            <a:endParaRPr lang="en-US"/>
          </a:p>
        </p:txBody>
      </p:sp>
      <p:sp>
        <p:nvSpPr>
          <p:cNvPr id="151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FC3B00-255D-4FF2-B7FC-0DF43F5954C4}" type="slidenum">
              <a:rPr lang="en-US"/>
              <a:pPr/>
              <a:t>9</a:t>
            </a:fld>
            <a:endParaRPr lang="en-US"/>
          </a:p>
        </p:txBody>
      </p:sp>
      <p:sp>
        <p:nvSpPr>
          <p:cNvPr id="152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E029FA-AA15-44AA-A717-D06067706501}" type="slidenum">
              <a:rPr lang="en-US"/>
              <a:pPr/>
              <a:t>10</a:t>
            </a:fld>
            <a:endParaRPr lang="en-US"/>
          </a:p>
        </p:txBody>
      </p:sp>
      <p:sp>
        <p:nvSpPr>
          <p:cNvPr id="153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8E152C-286F-4B33-9194-D9179BA42F56}" type="slidenum">
              <a:rPr lang="en-US"/>
              <a:pPr/>
              <a:t>11</a:t>
            </a:fld>
            <a:endParaRPr lang="en-US"/>
          </a:p>
        </p:txBody>
      </p:sp>
      <p:sp>
        <p:nvSpPr>
          <p:cNvPr id="154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E3FFC5-12B5-4646-9F2C-85693A3F964E}" type="slidenum">
              <a:rPr lang="en-US"/>
              <a:pPr/>
              <a:t>12</a:t>
            </a:fld>
            <a:endParaRPr lang="en-US"/>
          </a:p>
        </p:txBody>
      </p:sp>
      <p:sp>
        <p:nvSpPr>
          <p:cNvPr id="155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FD22F2-C533-4D80-AF05-223515E3F65A}" type="slidenum">
              <a:rPr lang="en-US"/>
              <a:pPr/>
              <a:t>13</a:t>
            </a:fld>
            <a:endParaRPr lang="en-US"/>
          </a:p>
        </p:txBody>
      </p:sp>
      <p:sp>
        <p:nvSpPr>
          <p:cNvPr id="156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14</a:t>
            </a:fld>
            <a:endParaRPr lang="en-U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E26ED6-651E-4421-9ED3-9F9A9B42731C}" type="slidenum">
              <a:rPr lang="en-US"/>
              <a:pPr/>
              <a:t>15</a:t>
            </a:fld>
            <a:endParaRPr lang="en-US"/>
          </a:p>
        </p:txBody>
      </p:sp>
      <p:sp>
        <p:nvSpPr>
          <p:cNvPr id="158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1B21D3-EA88-4612-94D0-3B81F0F4BF22}" type="slidenum">
              <a:rPr lang="en-US"/>
              <a:pPr/>
              <a:t>16</a:t>
            </a:fld>
            <a:endParaRPr lang="en-US"/>
          </a:p>
        </p:txBody>
      </p:sp>
      <p:sp>
        <p:nvSpPr>
          <p:cNvPr id="159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582874-4ED0-4EEB-8E55-33F6BC302BBE}" type="slidenum">
              <a:rPr lang="en-US"/>
              <a:pPr/>
              <a:t>17</a:t>
            </a:fld>
            <a:endParaRPr lang="en-US"/>
          </a:p>
        </p:txBody>
      </p:sp>
      <p:sp>
        <p:nvSpPr>
          <p:cNvPr id="160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D0F9B6-0C76-4E3F-9722-3C2E71DD7A3D}" type="slidenum">
              <a:rPr lang="en-US"/>
              <a:pPr/>
              <a:t>18</a:t>
            </a:fld>
            <a:endParaRPr lang="en-US"/>
          </a:p>
        </p:txBody>
      </p:sp>
      <p:sp>
        <p:nvSpPr>
          <p:cNvPr id="161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253370-1DDE-451A-B0E4-64F67E38525A}" type="slidenum">
              <a:rPr lang="en-US"/>
              <a:pPr/>
              <a:t>19</a:t>
            </a:fld>
            <a:endParaRPr lang="en-US"/>
          </a:p>
        </p:txBody>
      </p:sp>
      <p:sp>
        <p:nvSpPr>
          <p:cNvPr id="162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11BF09-FF26-4526-B73D-550A1F6A612D}" type="slidenum">
              <a:rPr lang="en-US"/>
              <a:pPr/>
              <a:t>20</a:t>
            </a:fld>
            <a:endParaRPr lang="en-US"/>
          </a:p>
        </p:txBody>
      </p:sp>
      <p:sp>
        <p:nvSpPr>
          <p:cNvPr id="163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B7B985-508C-4B56-ADF5-B21C491E334D}" type="slidenum">
              <a:rPr lang="en-US"/>
              <a:pPr/>
              <a:t>21</a:t>
            </a:fld>
            <a:endParaRPr lang="en-US"/>
          </a:p>
        </p:txBody>
      </p:sp>
      <p:sp>
        <p:nvSpPr>
          <p:cNvPr id="164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7E782A-2424-4649-8B74-8C02CD24090D}" type="slidenum">
              <a:rPr lang="en-US"/>
              <a:pPr/>
              <a:t>22</a:t>
            </a:fld>
            <a:endParaRPr lang="en-US"/>
          </a:p>
        </p:txBody>
      </p:sp>
      <p:sp>
        <p:nvSpPr>
          <p:cNvPr id="165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929E44-0ACF-489D-B5BE-A50F493F2FEF}" type="slidenum">
              <a:rPr lang="en-US"/>
              <a:pPr/>
              <a:t>23</a:t>
            </a:fld>
            <a:endParaRPr lang="en-US"/>
          </a:p>
        </p:txBody>
      </p:sp>
      <p:sp>
        <p:nvSpPr>
          <p:cNvPr id="166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8174E-157A-444A-8B6A-B7E22557642D}" type="slidenum">
              <a:rPr lang="en-US"/>
              <a:pPr/>
              <a:t>24</a:t>
            </a:fld>
            <a:endParaRPr lang="en-US"/>
          </a:p>
        </p:txBody>
      </p:sp>
      <p:sp>
        <p:nvSpPr>
          <p:cNvPr id="167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96D181-E600-49BD-A04C-4B40693DC7A2}" type="slidenum">
              <a:rPr lang="en-US"/>
              <a:pPr/>
              <a:t>25</a:t>
            </a:fld>
            <a:endParaRPr lang="en-US"/>
          </a:p>
        </p:txBody>
      </p:sp>
      <p:sp>
        <p:nvSpPr>
          <p:cNvPr id="168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4B8106-7248-4F5A-BC5F-4024C1EE1751}" type="slidenum">
              <a:rPr lang="en-US"/>
              <a:pPr/>
              <a:t>26</a:t>
            </a:fld>
            <a:endParaRPr lang="en-US"/>
          </a:p>
        </p:txBody>
      </p:sp>
      <p:sp>
        <p:nvSpPr>
          <p:cNvPr id="169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38F75F-4269-4BDF-8F82-3D537D627D74}" type="slidenum">
              <a:rPr lang="en-US"/>
              <a:pPr/>
              <a:t>27</a:t>
            </a:fld>
            <a:endParaRPr lang="en-US"/>
          </a:p>
        </p:txBody>
      </p:sp>
      <p:sp>
        <p:nvSpPr>
          <p:cNvPr id="171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55F085-1BEE-41E6-9FA9-559AD0C59134}" type="slidenum">
              <a:rPr lang="en-US"/>
              <a:pPr/>
              <a:t>28</a:t>
            </a:fld>
            <a:endParaRPr lang="en-US"/>
          </a:p>
        </p:txBody>
      </p:sp>
      <p:sp>
        <p:nvSpPr>
          <p:cNvPr id="172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D48E4-E06C-4C57-9819-AC32E4CB06D6}" type="slidenum">
              <a:rPr lang="en-US"/>
              <a:pPr/>
              <a:t>29</a:t>
            </a:fld>
            <a:endParaRPr lang="en-US"/>
          </a:p>
        </p:txBody>
      </p:sp>
      <p:sp>
        <p:nvSpPr>
          <p:cNvPr id="173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F684BD-A7B3-4D88-BB43-D8811E668C77}" type="slidenum">
              <a:rPr lang="en-US"/>
              <a:pPr/>
              <a:t>30</a:t>
            </a:fld>
            <a:endParaRPr lang="en-US"/>
          </a:p>
        </p:txBody>
      </p:sp>
      <p:sp>
        <p:nvSpPr>
          <p:cNvPr id="174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ED79D3-28FE-4D92-918B-BFF169125CA4}" type="slidenum">
              <a:rPr lang="en-US"/>
              <a:pPr/>
              <a:t>31</a:t>
            </a:fld>
            <a:endParaRPr lang="en-US"/>
          </a:p>
        </p:txBody>
      </p:sp>
      <p:sp>
        <p:nvSpPr>
          <p:cNvPr id="175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32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4FB074-B5A9-485F-8F53-3473524717F5}" type="slidenum">
              <a:rPr lang="en-US"/>
              <a:pPr/>
              <a:t>33</a:t>
            </a:fld>
            <a:endParaRPr lang="en-US"/>
          </a:p>
        </p:txBody>
      </p:sp>
      <p:sp>
        <p:nvSpPr>
          <p:cNvPr id="177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FD8C70-0E23-465B-8532-F1F8D1A08C9A}" type="slidenum">
              <a:rPr lang="en-US"/>
              <a:pPr/>
              <a:t>34</a:t>
            </a:fld>
            <a:endParaRPr lang="en-US"/>
          </a:p>
        </p:txBody>
      </p:sp>
      <p:sp>
        <p:nvSpPr>
          <p:cNvPr id="178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35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9B5332-C601-483B-809A-C357782C0B93}" type="slidenum">
              <a:rPr lang="en-US"/>
              <a:pPr/>
              <a:t>36</a:t>
            </a:fld>
            <a:endParaRPr lang="en-US"/>
          </a:p>
        </p:txBody>
      </p:sp>
      <p:sp>
        <p:nvSpPr>
          <p:cNvPr id="180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7A73FF-605F-4AD7-B601-6B49C2241E4D}" type="slidenum">
              <a:rPr lang="en-US"/>
              <a:pPr/>
              <a:t>37</a:t>
            </a:fld>
            <a:endParaRPr lang="en-US"/>
          </a:p>
        </p:txBody>
      </p:sp>
      <p:sp>
        <p:nvSpPr>
          <p:cNvPr id="181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A330B1-DE46-4017-A65A-76F18B791B9C}" type="slidenum">
              <a:rPr lang="en-US"/>
              <a:pPr/>
              <a:t>38</a:t>
            </a:fld>
            <a:endParaRPr lang="en-US"/>
          </a:p>
        </p:txBody>
      </p:sp>
      <p:sp>
        <p:nvSpPr>
          <p:cNvPr id="182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4160C3-6F82-4416-81C0-C676F1968036}" type="slidenum">
              <a:rPr lang="en-US"/>
              <a:pPr/>
              <a:t>39</a:t>
            </a:fld>
            <a:endParaRPr lang="en-US"/>
          </a:p>
        </p:txBody>
      </p:sp>
      <p:sp>
        <p:nvSpPr>
          <p:cNvPr id="183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A8C86C-6166-4A8E-A8B9-9E78FCCE7651}" type="slidenum">
              <a:rPr lang="en-US"/>
              <a:pPr/>
              <a:t>40</a:t>
            </a:fld>
            <a:endParaRPr lang="en-US"/>
          </a:p>
        </p:txBody>
      </p:sp>
      <p:sp>
        <p:nvSpPr>
          <p:cNvPr id="184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C3D5A0-5FBC-4201-AB56-5A84D6F7B1EA}" type="slidenum">
              <a:rPr lang="en-US"/>
              <a:pPr/>
              <a:t>41</a:t>
            </a:fld>
            <a:endParaRPr lang="en-US"/>
          </a:p>
        </p:txBody>
      </p:sp>
      <p:sp>
        <p:nvSpPr>
          <p:cNvPr id="185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92315B-4A68-457C-A89B-1C05ED871E7E}" type="slidenum">
              <a:rPr lang="en-US"/>
              <a:pPr/>
              <a:t>42</a:t>
            </a:fld>
            <a:endParaRPr lang="en-US"/>
          </a:p>
        </p:txBody>
      </p:sp>
      <p:sp>
        <p:nvSpPr>
          <p:cNvPr id="186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A1136E-AA81-4DB9-9B7B-875909B6D3A6}" type="slidenum">
              <a:rPr lang="en-US"/>
              <a:pPr/>
              <a:t>43</a:t>
            </a:fld>
            <a:endParaRPr lang="en-US"/>
          </a:p>
        </p:txBody>
      </p:sp>
      <p:sp>
        <p:nvSpPr>
          <p:cNvPr id="187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A44C8F-3FA0-4521-B82F-091BE16258C2}" type="slidenum">
              <a:rPr lang="en-US"/>
              <a:pPr/>
              <a:t>44</a:t>
            </a:fld>
            <a:endParaRPr lang="en-US"/>
          </a:p>
        </p:txBody>
      </p:sp>
      <p:sp>
        <p:nvSpPr>
          <p:cNvPr id="188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802D7D-04D5-44D3-9D5B-2AC1884EBFC3}" type="slidenum">
              <a:rPr lang="en-US"/>
              <a:pPr/>
              <a:t>45</a:t>
            </a:fld>
            <a:endParaRPr lang="en-US"/>
          </a:p>
        </p:txBody>
      </p:sp>
      <p:sp>
        <p:nvSpPr>
          <p:cNvPr id="189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2755BC-240A-487D-99F0-8BC6465BF26B}" type="slidenum">
              <a:rPr lang="en-US"/>
              <a:pPr/>
              <a:t>46</a:t>
            </a:fld>
            <a:endParaRPr lang="en-US"/>
          </a:p>
        </p:txBody>
      </p:sp>
      <p:sp>
        <p:nvSpPr>
          <p:cNvPr id="190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E1F4F9-2B3A-4A03-B569-CAEBED7227CA}" type="slidenum">
              <a:rPr lang="en-US"/>
              <a:pPr/>
              <a:t>47</a:t>
            </a:fld>
            <a:endParaRPr lang="en-US"/>
          </a:p>
        </p:txBody>
      </p:sp>
      <p:sp>
        <p:nvSpPr>
          <p:cNvPr id="191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3658F2-8F92-4B91-9BCF-C1958608AE15}" type="slidenum">
              <a:rPr lang="en-US"/>
              <a:pPr/>
              <a:t>48</a:t>
            </a:fld>
            <a:endParaRPr lang="en-US"/>
          </a:p>
        </p:txBody>
      </p:sp>
      <p:sp>
        <p:nvSpPr>
          <p:cNvPr id="192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F55B0C-B474-44E5-B696-FF67611A5FB0}" type="slidenum">
              <a:rPr lang="en-US"/>
              <a:pPr/>
              <a:t>49</a:t>
            </a:fld>
            <a:endParaRPr lang="en-US"/>
          </a:p>
        </p:txBody>
      </p:sp>
      <p:sp>
        <p:nvSpPr>
          <p:cNvPr id="193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ACD72-185C-4F1F-A469-16C4CB869126}" type="slidenum">
              <a:rPr lang="en-US"/>
              <a:pPr/>
              <a:t>50</a:t>
            </a:fld>
            <a:endParaRPr lang="en-US"/>
          </a:p>
        </p:txBody>
      </p:sp>
      <p:sp>
        <p:nvSpPr>
          <p:cNvPr id="194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2BB17B-4FE4-44B0-8F47-E7D045205654}" type="slidenum">
              <a:rPr lang="en-US"/>
              <a:pPr/>
              <a:t>51</a:t>
            </a:fld>
            <a:endParaRPr lang="en-US"/>
          </a:p>
        </p:txBody>
      </p:sp>
      <p:sp>
        <p:nvSpPr>
          <p:cNvPr id="195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03352F-5667-4729-ABF2-9E9E1E80EE9C}" type="slidenum">
              <a:rPr lang="en-US"/>
              <a:pPr/>
              <a:t>52</a:t>
            </a:fld>
            <a:endParaRPr lang="en-US"/>
          </a:p>
        </p:txBody>
      </p:sp>
      <p:sp>
        <p:nvSpPr>
          <p:cNvPr id="196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FBFFEE-0506-4E91-9A4F-6B5D3FA9E900}" type="slidenum">
              <a:rPr lang="en-US"/>
              <a:pPr/>
              <a:t>53</a:t>
            </a:fld>
            <a:endParaRPr lang="en-US"/>
          </a:p>
        </p:txBody>
      </p:sp>
      <p:sp>
        <p:nvSpPr>
          <p:cNvPr id="197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9A006B-7F85-4A3A-A6D8-FE4423C11931}" type="slidenum">
              <a:rPr lang="en-US"/>
              <a:pPr/>
              <a:t>54</a:t>
            </a:fld>
            <a:endParaRPr lang="en-US"/>
          </a:p>
        </p:txBody>
      </p:sp>
      <p:sp>
        <p:nvSpPr>
          <p:cNvPr id="198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31A600-53B4-4952-B052-A785B215741B}" type="slidenum">
              <a:rPr lang="en-US"/>
              <a:pPr/>
              <a:t>55</a:t>
            </a:fld>
            <a:endParaRPr lang="en-US"/>
          </a:p>
        </p:txBody>
      </p:sp>
      <p:sp>
        <p:nvSpPr>
          <p:cNvPr id="199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5C030-7549-44B6-97BE-60C14B7A52C5}" type="slidenum">
              <a:rPr lang="en-US"/>
              <a:pPr/>
              <a:t>56</a:t>
            </a:fld>
            <a:endParaRPr lang="en-US"/>
          </a:p>
        </p:txBody>
      </p:sp>
      <p:sp>
        <p:nvSpPr>
          <p:cNvPr id="200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5CB625-5EE2-4612-923F-CB252173FF01}" type="slidenum">
              <a:rPr lang="en-US"/>
              <a:pPr/>
              <a:t>57</a:t>
            </a:fld>
            <a:endParaRPr lang="en-US"/>
          </a:p>
        </p:txBody>
      </p:sp>
      <p:sp>
        <p:nvSpPr>
          <p:cNvPr id="201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EAAECB-0F12-461E-B691-E038A08A4FF7}" type="slidenum">
              <a:rPr lang="en-US"/>
              <a:pPr/>
              <a:t>58</a:t>
            </a:fld>
            <a:endParaRPr lang="en-US"/>
          </a:p>
        </p:txBody>
      </p:sp>
      <p:sp>
        <p:nvSpPr>
          <p:cNvPr id="202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FE80E-850E-4900-9784-A571F7D4C31E}" type="slidenum">
              <a:rPr lang="en-US"/>
              <a:pPr/>
              <a:t>59</a:t>
            </a:fld>
            <a:endParaRPr lang="en-US"/>
          </a:p>
        </p:txBody>
      </p:sp>
      <p:sp>
        <p:nvSpPr>
          <p:cNvPr id="203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4883E8-947B-416B-B1C3-8C939E54E356}" type="slidenum">
              <a:rPr lang="en-US"/>
              <a:pPr/>
              <a:t>60</a:t>
            </a:fld>
            <a:endParaRPr lang="en-US"/>
          </a:p>
        </p:txBody>
      </p:sp>
      <p:sp>
        <p:nvSpPr>
          <p:cNvPr id="204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61476F-0878-4B45-9086-6A589F8F3461}" type="slidenum">
              <a:rPr lang="en-US"/>
              <a:pPr/>
              <a:t>61</a:t>
            </a:fld>
            <a:endParaRPr lang="en-US"/>
          </a:p>
        </p:txBody>
      </p:sp>
      <p:sp>
        <p:nvSpPr>
          <p:cNvPr id="205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338EBF-B556-48E1-BEF0-49C0BA3511AF}" type="slidenum">
              <a:rPr lang="en-US"/>
              <a:pPr/>
              <a:t>62</a:t>
            </a:fld>
            <a:endParaRPr lang="en-US"/>
          </a:p>
        </p:txBody>
      </p:sp>
      <p:sp>
        <p:nvSpPr>
          <p:cNvPr id="206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3377E2-E209-4525-A292-2B9259020B7D}" type="slidenum">
              <a:rPr lang="en-US"/>
              <a:pPr/>
              <a:t>63</a:t>
            </a:fld>
            <a:endParaRPr lang="en-US"/>
          </a:p>
        </p:txBody>
      </p:sp>
      <p:sp>
        <p:nvSpPr>
          <p:cNvPr id="207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1C3F73-1D7C-4CD1-BC36-EA1A6D483A43}" type="slidenum">
              <a:rPr lang="en-US"/>
              <a:pPr/>
              <a:t>64</a:t>
            </a:fld>
            <a:endParaRPr lang="en-US"/>
          </a:p>
        </p:txBody>
      </p:sp>
      <p:sp>
        <p:nvSpPr>
          <p:cNvPr id="208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7EEAD0-7460-41B4-B87C-AE80ABED3BDC}" type="slidenum">
              <a:rPr lang="en-US"/>
              <a:pPr/>
              <a:t>65</a:t>
            </a:fld>
            <a:endParaRPr lang="en-US"/>
          </a:p>
        </p:txBody>
      </p:sp>
      <p:sp>
        <p:nvSpPr>
          <p:cNvPr id="209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A0C013-C9F2-485D-97B9-E6697F32083B}" type="slidenum">
              <a:rPr lang="en-US"/>
              <a:pPr/>
              <a:t>66</a:t>
            </a:fld>
            <a:endParaRPr lang="en-US"/>
          </a:p>
        </p:txBody>
      </p:sp>
      <p:sp>
        <p:nvSpPr>
          <p:cNvPr id="210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90617E-8E29-451A-A8A7-F6BFF60E0069}" type="slidenum">
              <a:rPr lang="en-US"/>
              <a:pPr/>
              <a:t>67</a:t>
            </a:fld>
            <a:endParaRPr lang="en-US"/>
          </a:p>
        </p:txBody>
      </p:sp>
      <p:sp>
        <p:nvSpPr>
          <p:cNvPr id="211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2594EC-00E2-4942-A3FF-E062879EE610}" type="slidenum">
              <a:rPr lang="en-US"/>
              <a:pPr/>
              <a:t>68</a:t>
            </a:fld>
            <a:endParaRPr lang="en-US"/>
          </a:p>
        </p:txBody>
      </p:sp>
      <p:sp>
        <p:nvSpPr>
          <p:cNvPr id="212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AEA289-1F34-488C-B237-F9EF067CE67C}" type="slidenum">
              <a:rPr lang="en-US"/>
              <a:pPr/>
              <a:t>69</a:t>
            </a:fld>
            <a:endParaRPr lang="en-US"/>
          </a:p>
        </p:txBody>
      </p:sp>
      <p:sp>
        <p:nvSpPr>
          <p:cNvPr id="214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E17916-A114-49A8-9ABC-144DD68ECDCD}" type="slidenum">
              <a:rPr lang="en-US"/>
              <a:pPr/>
              <a:t>70</a:t>
            </a:fld>
            <a:endParaRPr lang="en-US"/>
          </a:p>
        </p:txBody>
      </p:sp>
      <p:sp>
        <p:nvSpPr>
          <p:cNvPr id="215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AB0C31-F62B-4604-A783-8190DE78F896}" type="slidenum">
              <a:rPr lang="en-US"/>
              <a:pPr/>
              <a:t>71</a:t>
            </a:fld>
            <a:endParaRPr lang="en-US"/>
          </a:p>
        </p:txBody>
      </p:sp>
      <p:sp>
        <p:nvSpPr>
          <p:cNvPr id="216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D71B98-BA69-4F86-A13C-18AA532704E2}" type="slidenum">
              <a:rPr lang="en-US"/>
              <a:pPr/>
              <a:t>72</a:t>
            </a:fld>
            <a:endParaRPr lang="en-US"/>
          </a:p>
        </p:txBody>
      </p:sp>
      <p:sp>
        <p:nvSpPr>
          <p:cNvPr id="217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B863D0-B6B9-4025-8802-2B84B088E5FD}" type="slidenum">
              <a:rPr lang="en-US"/>
              <a:pPr/>
              <a:t>73</a:t>
            </a:fld>
            <a:endParaRPr lang="en-US"/>
          </a:p>
        </p:txBody>
      </p:sp>
      <p:sp>
        <p:nvSpPr>
          <p:cNvPr id="218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842D97-4114-475F-9D60-3CC263D63C75}" type="slidenum">
              <a:rPr lang="en-US"/>
              <a:pPr/>
              <a:t>74</a:t>
            </a:fld>
            <a:endParaRPr lang="en-US"/>
          </a:p>
        </p:txBody>
      </p:sp>
      <p:sp>
        <p:nvSpPr>
          <p:cNvPr id="2191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75</a:t>
            </a:fld>
            <a:endParaRPr lang="en-US"/>
          </a:p>
        </p:txBody>
      </p:sp>
      <p:sp>
        <p:nvSpPr>
          <p:cNvPr id="220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80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5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6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32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77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0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495A3-6CEA-48B9-B2B7-C9AACA094643}" type="datetimeFigureOut">
              <a:rPr lang="pt-BR" smtClean="0"/>
              <a:t>16/01/2013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8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Documento_do_Microsoft_Word_97_-_20031.doc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wmf"/><Relationship Id="rId5" Type="http://schemas.openxmlformats.org/officeDocument/2006/relationships/oleObject" Target="../embeddings/Documento_do_Microsoft_Word_97_-_20032.doc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.wmf"/><Relationship Id="rId5" Type="http://schemas.openxmlformats.org/officeDocument/2006/relationships/oleObject" Target="../embeddings/Documento_do_Microsoft_Word_97_-_20033.doc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.wmf"/><Relationship Id="rId5" Type="http://schemas.openxmlformats.org/officeDocument/2006/relationships/oleObject" Target="../embeddings/Documento_do_Microsoft_Word_97_-_20034.doc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.wmf"/><Relationship Id="rId5" Type="http://schemas.openxmlformats.org/officeDocument/2006/relationships/oleObject" Target="../embeddings/Documento_do_Microsoft_Word_97_-_20035.doc"/><Relationship Id="rId4" Type="http://schemas.openxmlformats.org/officeDocument/2006/relationships/oleObject" Target="../embeddings/oleObject1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.wmf"/><Relationship Id="rId5" Type="http://schemas.openxmlformats.org/officeDocument/2006/relationships/oleObject" Target="../embeddings/Documento_do_Microsoft_Word_97_-_20036.doc"/><Relationship Id="rId4" Type="http://schemas.openxmlformats.org/officeDocument/2006/relationships/oleObject" Target="../embeddings/oleObject2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2.emf"/><Relationship Id="rId5" Type="http://schemas.openxmlformats.org/officeDocument/2006/relationships/oleObject" Target="../embeddings/Documento_do_Microsoft_Word_97_-_20037.doc"/><Relationship Id="rId4" Type="http://schemas.openxmlformats.org/officeDocument/2006/relationships/oleObject" Target="../embeddings/oleObject2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3.emf"/><Relationship Id="rId5" Type="http://schemas.openxmlformats.org/officeDocument/2006/relationships/oleObject" Target="../embeddings/Documento_do_Microsoft_Word_97_-_20038.doc"/><Relationship Id="rId4" Type="http://schemas.openxmlformats.org/officeDocument/2006/relationships/oleObject" Target="../embeddings/oleObject2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3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4.wmf"/><Relationship Id="rId5" Type="http://schemas.openxmlformats.org/officeDocument/2006/relationships/oleObject" Target="../embeddings/Documento_do_Microsoft_Word_97_-_20039.doc"/><Relationship Id="rId4" Type="http://schemas.openxmlformats.org/officeDocument/2006/relationships/oleObject" Target="../embeddings/oleObject24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5.wmf"/><Relationship Id="rId5" Type="http://schemas.openxmlformats.org/officeDocument/2006/relationships/oleObject" Target="../embeddings/Documento_do_Microsoft_Word_97_-_200310.doc"/><Relationship Id="rId4" Type="http://schemas.openxmlformats.org/officeDocument/2006/relationships/oleObject" Target="../embeddings/oleObject25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6.wmf"/><Relationship Id="rId5" Type="http://schemas.openxmlformats.org/officeDocument/2006/relationships/oleObject" Target="../embeddings/Documento_do_Microsoft_Word_97_-_200311.doc"/><Relationship Id="rId4" Type="http://schemas.openxmlformats.org/officeDocument/2006/relationships/oleObject" Target="../embeddings/oleObject2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7.wmf"/><Relationship Id="rId5" Type="http://schemas.openxmlformats.org/officeDocument/2006/relationships/oleObject" Target="../embeddings/Documento_do_Microsoft_Word_97_-_200312.doc"/><Relationship Id="rId4" Type="http://schemas.openxmlformats.org/officeDocument/2006/relationships/oleObject" Target="../embeddings/oleObject27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8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8.wmf"/><Relationship Id="rId5" Type="http://schemas.openxmlformats.org/officeDocument/2006/relationships/oleObject" Target="../embeddings/Documento_do_Microsoft_Word_97_-_200313.doc"/><Relationship Id="rId4" Type="http://schemas.openxmlformats.org/officeDocument/2006/relationships/oleObject" Target="../embeddings/oleObject2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9.wmf"/><Relationship Id="rId5" Type="http://schemas.openxmlformats.org/officeDocument/2006/relationships/oleObject" Target="../embeddings/Documento_do_Microsoft_Word_97_-_200314.doc"/><Relationship Id="rId4" Type="http://schemas.openxmlformats.org/officeDocument/2006/relationships/oleObject" Target="../embeddings/oleObject30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0.wmf"/><Relationship Id="rId5" Type="http://schemas.openxmlformats.org/officeDocument/2006/relationships/oleObject" Target="../embeddings/Documento_do_Microsoft_Word_97_-_200315.doc"/><Relationship Id="rId4" Type="http://schemas.openxmlformats.org/officeDocument/2006/relationships/oleObject" Target="../embeddings/oleObject3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1.wmf"/><Relationship Id="rId5" Type="http://schemas.openxmlformats.org/officeDocument/2006/relationships/oleObject" Target="../embeddings/Documento_do_Microsoft_Word_97_-_200316.doc"/><Relationship Id="rId4" Type="http://schemas.openxmlformats.org/officeDocument/2006/relationships/oleObject" Target="../embeddings/oleObject32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3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2.wmf"/><Relationship Id="rId5" Type="http://schemas.openxmlformats.org/officeDocument/2006/relationships/oleObject" Target="../embeddings/Documento_do_Microsoft_Word_97_-_200317.doc"/><Relationship Id="rId4" Type="http://schemas.openxmlformats.org/officeDocument/2006/relationships/oleObject" Target="../embeddings/oleObject34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3.wmf"/><Relationship Id="rId5" Type="http://schemas.openxmlformats.org/officeDocument/2006/relationships/oleObject" Target="../embeddings/Documento_do_Microsoft_Word_97_-_200318.doc"/><Relationship Id="rId4" Type="http://schemas.openxmlformats.org/officeDocument/2006/relationships/oleObject" Target="../embeddings/oleObject35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4.wmf"/><Relationship Id="rId5" Type="http://schemas.openxmlformats.org/officeDocument/2006/relationships/oleObject" Target="../embeddings/Documento_do_Microsoft_Word_97_-_200319.doc"/><Relationship Id="rId4" Type="http://schemas.openxmlformats.org/officeDocument/2006/relationships/oleObject" Target="../embeddings/oleObject36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5.wmf"/><Relationship Id="rId5" Type="http://schemas.openxmlformats.org/officeDocument/2006/relationships/oleObject" Target="../embeddings/Documento_do_Microsoft_Word_97_-_200320.doc"/><Relationship Id="rId4" Type="http://schemas.openxmlformats.org/officeDocument/2006/relationships/oleObject" Target="../embeddings/oleObject38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6.wmf"/><Relationship Id="rId5" Type="http://schemas.openxmlformats.org/officeDocument/2006/relationships/oleObject" Target="../embeddings/Documento_do_Microsoft_Word_97_-_200321.doc"/><Relationship Id="rId4" Type="http://schemas.openxmlformats.org/officeDocument/2006/relationships/oleObject" Target="../embeddings/oleObject39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27.wmf"/><Relationship Id="rId5" Type="http://schemas.openxmlformats.org/officeDocument/2006/relationships/oleObject" Target="../embeddings/Documento_do_Microsoft_Word_97_-_200322.doc"/><Relationship Id="rId4" Type="http://schemas.openxmlformats.org/officeDocument/2006/relationships/oleObject" Target="../embeddings/oleObject40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8.wmf"/><Relationship Id="rId5" Type="http://schemas.openxmlformats.org/officeDocument/2006/relationships/oleObject" Target="../embeddings/Documento_do_Microsoft_Word_97_-_200323.doc"/><Relationship Id="rId4" Type="http://schemas.openxmlformats.org/officeDocument/2006/relationships/oleObject" Target="../embeddings/oleObject41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29.wmf"/><Relationship Id="rId5" Type="http://schemas.openxmlformats.org/officeDocument/2006/relationships/oleObject" Target="../embeddings/Documento_do_Microsoft_Word_97_-_200324.doc"/><Relationship Id="rId4" Type="http://schemas.openxmlformats.org/officeDocument/2006/relationships/oleObject" Target="../embeddings/oleObject42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30.wmf"/><Relationship Id="rId5" Type="http://schemas.openxmlformats.org/officeDocument/2006/relationships/oleObject" Target="../embeddings/Documento_do_Microsoft_Word_97_-_200325.doc"/><Relationship Id="rId4" Type="http://schemas.openxmlformats.org/officeDocument/2006/relationships/oleObject" Target="../embeddings/oleObject43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31.wmf"/><Relationship Id="rId5" Type="http://schemas.openxmlformats.org/officeDocument/2006/relationships/oleObject" Target="../embeddings/Documento_do_Microsoft_Word_97_-_200326.doc"/><Relationship Id="rId4" Type="http://schemas.openxmlformats.org/officeDocument/2006/relationships/oleObject" Target="../embeddings/oleObject44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IMPLEMENTAÇÃO de um </a:t>
            </a:r>
            <a:br>
              <a:rPr lang="pt-BR" b="1">
                <a:solidFill>
                  <a:srgbClr val="000000"/>
                </a:solidFill>
              </a:rPr>
            </a:br>
            <a:r>
              <a:rPr lang="pt-BR" b="1">
                <a:solidFill>
                  <a:srgbClr val="000000"/>
                </a:solidFill>
              </a:rPr>
              <a:t>PROTOCOLO SIMPLES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207428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775575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 CARACTER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9722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49400" y="-1466850"/>
            <a:ext cx="12192000" cy="975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210050" y="6021388"/>
            <a:ext cx="4213225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800" b="1">
              <a:solidFill>
                <a:srgbClr val="000000"/>
              </a:solidFill>
              <a:latin typeface="Arial" pitchFamily="34" charset="0"/>
            </a:endParaRPr>
          </a:p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Réception d’un message – hardware</a:t>
            </a:r>
            <a:r>
              <a:rPr lang="fr-FR" sz="18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32018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27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31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32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33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4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5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36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38937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38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9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40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1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3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38944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45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46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7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8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38949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50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51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8952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53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4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5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6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7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8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9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60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38961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62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63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64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65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66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7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8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69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38970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1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2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73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74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75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76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38977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8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9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80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81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38982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83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84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85" name="Text Box 73"/>
          <p:cNvSpPr txBox="1">
            <a:spLocks noChangeArrowheads="1"/>
          </p:cNvSpPr>
          <p:nvPr/>
        </p:nvSpPr>
        <p:spPr bwMode="auto">
          <a:xfrm>
            <a:off x="754063" y="838200"/>
            <a:ext cx="7775575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 CARACTER entre 2 computadores)</a:t>
            </a:r>
          </a:p>
        </p:txBody>
      </p:sp>
      <p:sp>
        <p:nvSpPr>
          <p:cNvPr id="38986" name="Line 74"/>
          <p:cNvSpPr>
            <a:spLocks noChangeShapeType="1"/>
          </p:cNvSpPr>
          <p:nvPr/>
        </p:nvSpPr>
        <p:spPr bwMode="auto">
          <a:xfrm>
            <a:off x="3143250" y="3786188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87" name="Line 75"/>
          <p:cNvSpPr>
            <a:spLocks noChangeShapeType="1"/>
          </p:cNvSpPr>
          <p:nvPr/>
        </p:nvSpPr>
        <p:spPr bwMode="auto">
          <a:xfrm flipV="1">
            <a:off x="7072313" y="3713163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478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7" name="Object 1"/>
          <p:cNvGraphicFramePr>
            <a:graphicFrameLocks noChangeAspect="1"/>
          </p:cNvGraphicFramePr>
          <p:nvPr/>
        </p:nvGraphicFramePr>
        <p:xfrm>
          <a:off x="1066800" y="24765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r:id="rId5" imgW="5613480" imgH="5095080" progId="">
                  <p:embed/>
                </p:oleObj>
              </mc:Choice>
              <mc:Fallback>
                <p:oleObj r:id="rId5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4765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107925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1" name="Group 1"/>
          <p:cNvGrpSpPr>
            <a:grpSpLocks/>
          </p:cNvGrpSpPr>
          <p:nvPr/>
        </p:nvGrpSpPr>
        <p:grpSpPr bwMode="auto">
          <a:xfrm>
            <a:off x="1066800" y="247650"/>
            <a:ext cx="7008813" cy="6372225"/>
            <a:chOff x="672" y="156"/>
            <a:chExt cx="4415" cy="4014"/>
          </a:xfrm>
        </p:grpSpPr>
        <p:sp>
          <p:nvSpPr>
            <p:cNvPr id="40962" name="Rectangle 2"/>
            <p:cNvSpPr>
              <a:spLocks noChangeArrowheads="1"/>
            </p:cNvSpPr>
            <p:nvPr/>
          </p:nvSpPr>
          <p:spPr bwMode="auto">
            <a:xfrm>
              <a:off x="672" y="156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63" name="Rectangle 3"/>
            <p:cNvSpPr>
              <a:spLocks noChangeArrowheads="1"/>
            </p:cNvSpPr>
            <p:nvPr/>
          </p:nvSpPr>
          <p:spPr bwMode="auto">
            <a:xfrm>
              <a:off x="1119" y="163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0964" name="Rectangle 4"/>
            <p:cNvSpPr>
              <a:spLocks noChangeArrowheads="1"/>
            </p:cNvSpPr>
            <p:nvPr/>
          </p:nvSpPr>
          <p:spPr bwMode="auto">
            <a:xfrm>
              <a:off x="1026" y="346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65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6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7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8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9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0970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1" name="Rectangle 11"/>
            <p:cNvSpPr>
              <a:spLocks noChangeArrowheads="1"/>
            </p:cNvSpPr>
            <p:nvPr/>
          </p:nvSpPr>
          <p:spPr bwMode="auto">
            <a:xfrm>
              <a:off x="1434" y="676"/>
              <a:ext cx="72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Dados: byte;</a:t>
              </a:r>
            </a:p>
          </p:txBody>
        </p:sp>
        <p:sp>
          <p:nvSpPr>
            <p:cNvPr id="40972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3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4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5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6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7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8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9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0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1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2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3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4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5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6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7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8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9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0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1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2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3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4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5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6" name="Rectangle 36"/>
            <p:cNvSpPr>
              <a:spLocks noChangeArrowheads="1"/>
            </p:cNvSpPr>
            <p:nvPr/>
          </p:nvSpPr>
          <p:spPr bwMode="auto">
            <a:xfrm>
              <a:off x="1106" y="2195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0997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8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9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0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1001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2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1003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4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5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6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7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8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9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1010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1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2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3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41014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5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6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7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8" name="Rectangle 58"/>
            <p:cNvSpPr>
              <a:spLocks noChangeArrowheads="1"/>
            </p:cNvSpPr>
            <p:nvPr/>
          </p:nvSpPr>
          <p:spPr bwMode="auto">
            <a:xfrm>
              <a:off x="1791" y="3258"/>
              <a:ext cx="13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De_Cima (Buffer);         </a:t>
              </a:r>
            </a:p>
          </p:txBody>
        </p:sp>
        <p:sp>
          <p:nvSpPr>
            <p:cNvPr id="41019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20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1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2" name="Rectangle 62"/>
            <p:cNvSpPr>
              <a:spLocks noChangeArrowheads="1"/>
            </p:cNvSpPr>
            <p:nvPr/>
          </p:nvSpPr>
          <p:spPr bwMode="auto">
            <a:xfrm>
              <a:off x="141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3" name="Rectangle 63"/>
            <p:cNvSpPr>
              <a:spLocks noChangeArrowheads="1"/>
            </p:cNvSpPr>
            <p:nvPr/>
          </p:nvSpPr>
          <p:spPr bwMode="auto">
            <a:xfrm>
              <a:off x="1802" y="3410"/>
              <a:ext cx="10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Pra_Baixo (Buffer);</a:t>
              </a:r>
            </a:p>
          </p:txBody>
        </p:sp>
        <p:sp>
          <p:nvSpPr>
            <p:cNvPr id="41024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5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6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7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8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9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41030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31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32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1033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75428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1588" y="914400"/>
          <a:ext cx="9043987" cy="530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r:id="rId5" imgW="5612760" imgH="3297960" progId="">
                  <p:embed/>
                </p:oleObj>
              </mc:Choice>
              <mc:Fallback>
                <p:oleObj r:id="rId5" imgW="5612760" imgH="3297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914400"/>
                        <a:ext cx="9043987" cy="5303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610044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" name="Group 1"/>
          <p:cNvGrpSpPr>
            <a:grpSpLocks/>
          </p:cNvGrpSpPr>
          <p:nvPr/>
        </p:nvGrpSpPr>
        <p:grpSpPr bwMode="auto">
          <a:xfrm>
            <a:off x="-107950" y="914400"/>
            <a:ext cx="9042400" cy="5302250"/>
            <a:chOff x="-68" y="576"/>
            <a:chExt cx="5696" cy="3340"/>
          </a:xfrm>
        </p:grpSpPr>
        <p:sp>
          <p:nvSpPr>
            <p:cNvPr id="43010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1" name="Rectangle 3"/>
            <p:cNvSpPr>
              <a:spLocks noChangeArrowheads="1"/>
            </p:cNvSpPr>
            <p:nvPr/>
          </p:nvSpPr>
          <p:spPr bwMode="auto">
            <a:xfrm>
              <a:off x="475" y="582"/>
              <a:ext cx="1835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388" y="741"/>
              <a:ext cx="1866" cy="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43015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6" name="Rectangle 8"/>
            <p:cNvSpPr>
              <a:spLocks noChangeArrowheads="1"/>
            </p:cNvSpPr>
            <p:nvPr/>
          </p:nvSpPr>
          <p:spPr bwMode="auto">
            <a:xfrm>
              <a:off x="415" y="91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3017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8" name="Rectangle 10"/>
            <p:cNvSpPr>
              <a:spLocks noChangeArrowheads="1"/>
            </p:cNvSpPr>
            <p:nvPr/>
          </p:nvSpPr>
          <p:spPr bwMode="auto">
            <a:xfrm>
              <a:off x="874" y="917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3019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1330" y="917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3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5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6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8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43029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0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1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2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3033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4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43035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6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7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8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9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3040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1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2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3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43044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5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6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7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8" name="Rectangle 40"/>
            <p:cNvSpPr>
              <a:spLocks noChangeArrowheads="1"/>
            </p:cNvSpPr>
            <p:nvPr/>
          </p:nvSpPr>
          <p:spPr bwMode="auto">
            <a:xfrm>
              <a:off x="1208" y="3014"/>
              <a:ext cx="129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De_Baixo (Buffer);    </a:t>
              </a:r>
            </a:p>
          </p:txBody>
        </p:sp>
        <p:sp>
          <p:nvSpPr>
            <p:cNvPr id="43049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0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1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2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3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4" name="Rectangle 46"/>
            <p:cNvSpPr>
              <a:spLocks noChangeArrowheads="1"/>
            </p:cNvSpPr>
            <p:nvPr/>
          </p:nvSpPr>
          <p:spPr bwMode="auto">
            <a:xfrm>
              <a:off x="1218" y="3164"/>
              <a:ext cx="68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Pra_Cima</a:t>
              </a:r>
            </a:p>
          </p:txBody>
        </p:sp>
        <p:sp>
          <p:nvSpPr>
            <p:cNvPr id="43055" name="Rectangle 47"/>
            <p:cNvSpPr>
              <a:spLocks noChangeArrowheads="1"/>
            </p:cNvSpPr>
            <p:nvPr/>
          </p:nvSpPr>
          <p:spPr bwMode="auto">
            <a:xfrm>
              <a:off x="1647" y="3164"/>
              <a:ext cx="7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   (Buffer);</a:t>
              </a:r>
            </a:p>
          </p:txBody>
        </p:sp>
        <p:sp>
          <p:nvSpPr>
            <p:cNvPr id="43056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57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8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9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0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1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43062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3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4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3065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5822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889000" y="838200"/>
            <a:ext cx="8034338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8708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07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7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07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7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4508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8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8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8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8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4508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9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9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9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4509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9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09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4509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9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10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0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4510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0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0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0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10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1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4511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1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1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1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4512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2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2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4512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12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12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4513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32" name="Group 76"/>
          <p:cNvGrpSpPr>
            <a:grpSpLocks/>
          </p:cNvGrpSpPr>
          <p:nvPr/>
        </p:nvGrpSpPr>
        <p:grpSpPr bwMode="auto">
          <a:xfrm>
            <a:off x="4760913" y="5929313"/>
            <a:ext cx="881062" cy="498475"/>
            <a:chOff x="2999" y="3735"/>
            <a:chExt cx="555" cy="314"/>
          </a:xfrm>
        </p:grpSpPr>
        <p:sp>
          <p:nvSpPr>
            <p:cNvPr id="45133" name="Rectangle 77"/>
            <p:cNvSpPr>
              <a:spLocks noChangeArrowheads="1"/>
            </p:cNvSpPr>
            <p:nvPr/>
          </p:nvSpPr>
          <p:spPr bwMode="auto">
            <a:xfrm>
              <a:off x="2999" y="3780"/>
              <a:ext cx="556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4" name="Rectangle 78"/>
            <p:cNvSpPr>
              <a:spLocks noChangeArrowheads="1"/>
            </p:cNvSpPr>
            <p:nvPr/>
          </p:nvSpPr>
          <p:spPr bwMode="auto">
            <a:xfrm>
              <a:off x="3329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5" name="Rectangle 79"/>
            <p:cNvSpPr>
              <a:spLocks noChangeArrowheads="1"/>
            </p:cNvSpPr>
            <p:nvPr/>
          </p:nvSpPr>
          <p:spPr bwMode="auto">
            <a:xfrm>
              <a:off x="3206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6" name="Rectangle 80"/>
            <p:cNvSpPr>
              <a:spLocks noChangeArrowheads="1"/>
            </p:cNvSpPr>
            <p:nvPr/>
          </p:nvSpPr>
          <p:spPr bwMode="auto">
            <a:xfrm>
              <a:off x="3044" y="3735"/>
              <a:ext cx="505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“A”</a:t>
              </a:r>
            </a:p>
          </p:txBody>
        </p:sp>
      </p:grpSp>
      <p:sp>
        <p:nvSpPr>
          <p:cNvPr id="45137" name="Line 81"/>
          <p:cNvSpPr>
            <a:spLocks noChangeShapeType="1"/>
          </p:cNvSpPr>
          <p:nvPr/>
        </p:nvSpPr>
        <p:spPr bwMode="auto">
          <a:xfrm>
            <a:off x="3143250" y="6143625"/>
            <a:ext cx="1357313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8" name="Line 82"/>
          <p:cNvSpPr>
            <a:spLocks noChangeShapeType="1"/>
          </p:cNvSpPr>
          <p:nvPr/>
        </p:nvSpPr>
        <p:spPr bwMode="auto">
          <a:xfrm flipV="1">
            <a:off x="5786438" y="6142038"/>
            <a:ext cx="1357312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9" name="Line 83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40" name="Line 84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1237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1066800" y="24765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r:id="rId5" imgW="5613480" imgH="5095080" progId="">
                  <p:embed/>
                </p:oleObj>
              </mc:Choice>
              <mc:Fallback>
                <p:oleObj r:id="rId5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4765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329676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47106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7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7108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9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0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1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2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3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7114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5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7116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7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7118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9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7120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1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2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3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4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7125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6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7127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8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7129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0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1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2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3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4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5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6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7137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8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7139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0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1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2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3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4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5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6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7147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8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9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7150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1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2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3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4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5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6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57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8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9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0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1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2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3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4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5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6" name="Rectangle 62"/>
            <p:cNvSpPr>
              <a:spLocks noChangeArrowheads="1"/>
            </p:cNvSpPr>
            <p:nvPr/>
          </p:nvSpPr>
          <p:spPr bwMode="auto">
            <a:xfrm>
              <a:off x="1106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7167" name="Rectangle 63"/>
            <p:cNvSpPr>
              <a:spLocks noChangeArrowheads="1"/>
            </p:cNvSpPr>
            <p:nvPr/>
          </p:nvSpPr>
          <p:spPr bwMode="auto">
            <a:xfrm>
              <a:off x="2542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8" name="Rectangle 64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9" name="Rectangle 65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7170" name="Rectangle 66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1" name="Rectangle 67"/>
            <p:cNvSpPr>
              <a:spLocks noChangeArrowheads="1"/>
            </p:cNvSpPr>
            <p:nvPr/>
          </p:nvSpPr>
          <p:spPr bwMode="auto">
            <a:xfrm>
              <a:off x="1454" y="1879"/>
              <a:ext cx="7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           </a:t>
              </a:r>
            </a:p>
          </p:txBody>
        </p:sp>
        <p:sp>
          <p:nvSpPr>
            <p:cNvPr id="47172" name="Rectangle 68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3" name="Rectangle 69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4" name="Rectangle 70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5" name="Rectangle 71"/>
            <p:cNvSpPr>
              <a:spLocks noChangeArrowheads="1"/>
            </p:cNvSpPr>
            <p:nvPr/>
          </p:nvSpPr>
          <p:spPr bwMode="auto">
            <a:xfrm>
              <a:off x="1450" y="2031"/>
              <a:ext cx="8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              </a:t>
              </a:r>
            </a:p>
          </p:txBody>
        </p:sp>
        <p:sp>
          <p:nvSpPr>
            <p:cNvPr id="47176" name="Rectangle 72"/>
            <p:cNvSpPr>
              <a:spLocks noChangeArrowheads="1"/>
            </p:cNvSpPr>
            <p:nvPr/>
          </p:nvSpPr>
          <p:spPr bwMode="auto">
            <a:xfrm>
              <a:off x="225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7" name="Rectangle 73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8" name="Rectangle 74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9" name="Rectangle 75"/>
            <p:cNvSpPr>
              <a:spLocks noChangeArrowheads="1"/>
            </p:cNvSpPr>
            <p:nvPr/>
          </p:nvSpPr>
          <p:spPr bwMode="auto">
            <a:xfrm>
              <a:off x="1449" y="2183"/>
              <a:ext cx="8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        </a:t>
              </a:r>
            </a:p>
          </p:txBody>
        </p:sp>
        <p:sp>
          <p:nvSpPr>
            <p:cNvPr id="47180" name="Rectangle 76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1" name="Rectangle 77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2" name="Rectangle 78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3" name="Rectangle 79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4" name="Rectangle 80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7185" name="Rectangle 81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6" name="Rectangle 82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7" name="Rectangle 83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8" name="Rectangle 84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9" name="Rectangle 85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0" name="Rectangle 86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1" name="Rectangle 87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2" name="Rectangle 88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3" name="Rectangle 89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4" name="Rectangle 90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5" name="Rectangle 91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6" name="Rectangle 92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7" name="Rectangle 93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98" name="Rectangle 94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42679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1066800" y="22860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r:id="rId5" imgW="5612760" imgH="5106960" progId="">
                  <p:embed/>
                </p:oleObj>
              </mc:Choice>
              <mc:Fallback>
                <p:oleObj r:id="rId5" imgW="5612760" imgH="5106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94166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4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 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175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Qenv.Info := Buffer;                    </a:t>
              </a:r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29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EnviaQuadro (Qenv);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79117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0178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79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0180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2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4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7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0188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9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0190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1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0192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3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4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5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6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0197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8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0199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0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0201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2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3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4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5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6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7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8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0209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0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0211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2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3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4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5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6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7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8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0219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0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1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0222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3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4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5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6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7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8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29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0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1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2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3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4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5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6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7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8" name="Rectangle 62"/>
            <p:cNvSpPr>
              <a:spLocks noChangeArrowheads="1"/>
            </p:cNvSpPr>
            <p:nvPr/>
          </p:nvSpPr>
          <p:spPr bwMode="auto">
            <a:xfrm>
              <a:off x="1108" y="1727"/>
              <a:ext cx="149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</a:t>
              </a:r>
            </a:p>
          </p:txBody>
        </p:sp>
        <p:sp>
          <p:nvSpPr>
            <p:cNvPr id="50239" name="Rectangle 63"/>
            <p:cNvSpPr>
              <a:spLocks noChangeArrowheads="1"/>
            </p:cNvSpPr>
            <p:nvPr/>
          </p:nvSpPr>
          <p:spPr bwMode="auto">
            <a:xfrm>
              <a:off x="2571" y="1727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0240" name="Rectangle 64"/>
            <p:cNvSpPr>
              <a:spLocks noChangeArrowheads="1"/>
            </p:cNvSpPr>
            <p:nvPr/>
          </p:nvSpPr>
          <p:spPr bwMode="auto">
            <a:xfrm>
              <a:off x="261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1" name="Rectangle 65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2" name="Rectangle 66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0243" name="Rectangle 67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4" name="Rectangle 68"/>
            <p:cNvSpPr>
              <a:spLocks noChangeArrowheads="1"/>
            </p:cNvSpPr>
            <p:nvPr/>
          </p:nvSpPr>
          <p:spPr bwMode="auto">
            <a:xfrm>
              <a:off x="1438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0245" name="Rectangle 69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6" name="Rectangle 70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7" name="Rectangle 71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8" name="Rectangle 72"/>
            <p:cNvSpPr>
              <a:spLocks noChangeArrowheads="1"/>
            </p:cNvSpPr>
            <p:nvPr/>
          </p:nvSpPr>
          <p:spPr bwMode="auto">
            <a:xfrm>
              <a:off x="1419" y="2031"/>
              <a:ext cx="26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50249" name="Rectangle 73"/>
            <p:cNvSpPr>
              <a:spLocks noChangeArrowheads="1"/>
            </p:cNvSpPr>
            <p:nvPr/>
          </p:nvSpPr>
          <p:spPr bwMode="auto">
            <a:xfrm>
              <a:off x="1701" y="2031"/>
              <a:ext cx="5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50250" name="Rectangle 74"/>
            <p:cNvSpPr>
              <a:spLocks noChangeArrowheads="1"/>
            </p:cNvSpPr>
            <p:nvPr/>
          </p:nvSpPr>
          <p:spPr bwMode="auto">
            <a:xfrm>
              <a:off x="2234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1" name="Rectangle 75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2" name="Rectangle 76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3" name="Rectangle 77"/>
            <p:cNvSpPr>
              <a:spLocks noChangeArrowheads="1"/>
            </p:cNvSpPr>
            <p:nvPr/>
          </p:nvSpPr>
          <p:spPr bwMode="auto">
            <a:xfrm>
              <a:off x="1855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54" name="Rectangle 78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5" name="Rectangle 79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6" name="Rectangle 80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7" name="Rectangle 81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8" name="Rectangle 82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0259" name="Rectangle 83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0" name="Rectangle 84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1" name="Rectangle 85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2" name="Rectangle 86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3" name="Rectangle 87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4" name="Rectangle 88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5" name="Rectangle 89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6" name="Rectangle 90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7" name="Rectangle 91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8" name="Rectangle 92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9" name="Rectangle 93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0" name="Rectangle 94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1" name="Rectangle 95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72" name="Rectangle 96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02161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1"/>
          <p:cNvGrpSpPr>
            <a:grpSpLocks/>
          </p:cNvGrpSpPr>
          <p:nvPr/>
        </p:nvGrpSpPr>
        <p:grpSpPr bwMode="auto">
          <a:xfrm>
            <a:off x="1042988" y="260350"/>
            <a:ext cx="7008812" cy="6359525"/>
            <a:chOff x="657" y="164"/>
            <a:chExt cx="4415" cy="4006"/>
          </a:xfrm>
        </p:grpSpPr>
        <p:sp>
          <p:nvSpPr>
            <p:cNvPr id="51202" name="Rectangle 2"/>
            <p:cNvSpPr>
              <a:spLocks noChangeArrowheads="1"/>
            </p:cNvSpPr>
            <p:nvPr/>
          </p:nvSpPr>
          <p:spPr bwMode="auto">
            <a:xfrm>
              <a:off x="657" y="16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3" name="Rectangle 3"/>
            <p:cNvSpPr>
              <a:spLocks noChangeArrowheads="1"/>
            </p:cNvSpPr>
            <p:nvPr/>
          </p:nvSpPr>
          <p:spPr bwMode="auto">
            <a:xfrm>
              <a:off x="1103" y="17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1011" y="35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3229" y="17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688" y="3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7" name="Rectangle 7"/>
            <p:cNvSpPr>
              <a:spLocks noChangeArrowheads="1"/>
            </p:cNvSpPr>
            <p:nvPr/>
          </p:nvSpPr>
          <p:spPr bwMode="auto">
            <a:xfrm>
              <a:off x="68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1051" y="53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135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1407" y="53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1805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2" name="Rectangle 12"/>
            <p:cNvSpPr>
              <a:spLocks noChangeArrowheads="1"/>
            </p:cNvSpPr>
            <p:nvPr/>
          </p:nvSpPr>
          <p:spPr bwMode="auto">
            <a:xfrm>
              <a:off x="2105" y="53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2210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2507" y="53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1215" name="Rectangle 15"/>
            <p:cNvSpPr>
              <a:spLocks noChangeArrowheads="1"/>
            </p:cNvSpPr>
            <p:nvPr/>
          </p:nvSpPr>
          <p:spPr bwMode="auto">
            <a:xfrm>
              <a:off x="3879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6" name="Rectangle 16"/>
            <p:cNvSpPr>
              <a:spLocks noChangeArrowheads="1"/>
            </p:cNvSpPr>
            <p:nvPr/>
          </p:nvSpPr>
          <p:spPr bwMode="auto">
            <a:xfrm>
              <a:off x="688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7" name="Rectangle 17"/>
            <p:cNvSpPr>
              <a:spLocks noChangeArrowheads="1"/>
            </p:cNvSpPr>
            <p:nvPr/>
          </p:nvSpPr>
          <p:spPr bwMode="auto">
            <a:xfrm>
              <a:off x="1042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8" name="Rectangle 18"/>
            <p:cNvSpPr>
              <a:spLocks noChangeArrowheads="1"/>
            </p:cNvSpPr>
            <p:nvPr/>
          </p:nvSpPr>
          <p:spPr bwMode="auto">
            <a:xfrm>
              <a:off x="1407" y="68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182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2104" y="68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1221" name="Rectangle 21"/>
            <p:cNvSpPr>
              <a:spLocks noChangeArrowheads="1"/>
            </p:cNvSpPr>
            <p:nvPr/>
          </p:nvSpPr>
          <p:spPr bwMode="auto">
            <a:xfrm>
              <a:off x="217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2" name="Rectangle 22"/>
            <p:cNvSpPr>
              <a:spLocks noChangeArrowheads="1"/>
            </p:cNvSpPr>
            <p:nvPr/>
          </p:nvSpPr>
          <p:spPr bwMode="auto">
            <a:xfrm>
              <a:off x="2478" y="68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1223" name="Rectangle 23"/>
            <p:cNvSpPr>
              <a:spLocks noChangeArrowheads="1"/>
            </p:cNvSpPr>
            <p:nvPr/>
          </p:nvSpPr>
          <p:spPr bwMode="auto">
            <a:xfrm>
              <a:off x="3140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4" name="Rectangle 24"/>
            <p:cNvSpPr>
              <a:spLocks noChangeArrowheads="1"/>
            </p:cNvSpPr>
            <p:nvPr/>
          </p:nvSpPr>
          <p:spPr bwMode="auto">
            <a:xfrm>
              <a:off x="688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5" name="Rectangle 25"/>
            <p:cNvSpPr>
              <a:spLocks noChangeArrowheads="1"/>
            </p:cNvSpPr>
            <p:nvPr/>
          </p:nvSpPr>
          <p:spPr bwMode="auto">
            <a:xfrm>
              <a:off x="1042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6" name="Rectangle 26"/>
            <p:cNvSpPr>
              <a:spLocks noChangeArrowheads="1"/>
            </p:cNvSpPr>
            <p:nvPr/>
          </p:nvSpPr>
          <p:spPr bwMode="auto">
            <a:xfrm>
              <a:off x="139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1749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8" name="Rectangle 28"/>
            <p:cNvSpPr>
              <a:spLocks noChangeArrowheads="1"/>
            </p:cNvSpPr>
            <p:nvPr/>
          </p:nvSpPr>
          <p:spPr bwMode="auto">
            <a:xfrm>
              <a:off x="2103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9" name="Rectangle 29"/>
            <p:cNvSpPr>
              <a:spLocks noChangeArrowheads="1"/>
            </p:cNvSpPr>
            <p:nvPr/>
          </p:nvSpPr>
          <p:spPr bwMode="auto">
            <a:xfrm>
              <a:off x="2457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2825" y="83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3341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2" name="Rectangle 32"/>
            <p:cNvSpPr>
              <a:spLocks noChangeArrowheads="1"/>
            </p:cNvSpPr>
            <p:nvPr/>
          </p:nvSpPr>
          <p:spPr bwMode="auto">
            <a:xfrm>
              <a:off x="3529" y="83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1233" name="Rectangle 33"/>
            <p:cNvSpPr>
              <a:spLocks noChangeArrowheads="1"/>
            </p:cNvSpPr>
            <p:nvPr/>
          </p:nvSpPr>
          <p:spPr bwMode="auto">
            <a:xfrm>
              <a:off x="387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4" name="Rectangle 34"/>
            <p:cNvSpPr>
              <a:spLocks noChangeArrowheads="1"/>
            </p:cNvSpPr>
            <p:nvPr/>
          </p:nvSpPr>
          <p:spPr bwMode="auto">
            <a:xfrm>
              <a:off x="688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5" name="Rectangle 35"/>
            <p:cNvSpPr>
              <a:spLocks noChangeArrowheads="1"/>
            </p:cNvSpPr>
            <p:nvPr/>
          </p:nvSpPr>
          <p:spPr bwMode="auto">
            <a:xfrm>
              <a:off x="104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6" name="Rectangle 36"/>
            <p:cNvSpPr>
              <a:spLocks noChangeArrowheads="1"/>
            </p:cNvSpPr>
            <p:nvPr/>
          </p:nvSpPr>
          <p:spPr bwMode="auto">
            <a:xfrm>
              <a:off x="1395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7" name="Rectangle 37"/>
            <p:cNvSpPr>
              <a:spLocks noChangeArrowheads="1"/>
            </p:cNvSpPr>
            <p:nvPr/>
          </p:nvSpPr>
          <p:spPr bwMode="auto">
            <a:xfrm>
              <a:off x="1749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8" name="Rectangle 38"/>
            <p:cNvSpPr>
              <a:spLocks noChangeArrowheads="1"/>
            </p:cNvSpPr>
            <p:nvPr/>
          </p:nvSpPr>
          <p:spPr bwMode="auto">
            <a:xfrm>
              <a:off x="2103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9" name="Rectangle 39"/>
            <p:cNvSpPr>
              <a:spLocks noChangeArrowheads="1"/>
            </p:cNvSpPr>
            <p:nvPr/>
          </p:nvSpPr>
          <p:spPr bwMode="auto">
            <a:xfrm>
              <a:off x="2457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0" name="Rectangle 40"/>
            <p:cNvSpPr>
              <a:spLocks noChangeArrowheads="1"/>
            </p:cNvSpPr>
            <p:nvPr/>
          </p:nvSpPr>
          <p:spPr bwMode="auto">
            <a:xfrm>
              <a:off x="2816" y="98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1241" name="Rectangle 41"/>
            <p:cNvSpPr>
              <a:spLocks noChangeArrowheads="1"/>
            </p:cNvSpPr>
            <p:nvPr/>
          </p:nvSpPr>
          <p:spPr bwMode="auto">
            <a:xfrm>
              <a:off x="3040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2" name="Rectangle 42"/>
            <p:cNvSpPr>
              <a:spLocks noChangeArrowheads="1"/>
            </p:cNvSpPr>
            <p:nvPr/>
          </p:nvSpPr>
          <p:spPr bwMode="auto">
            <a:xfrm>
              <a:off x="3164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3" name="Rectangle 43"/>
            <p:cNvSpPr>
              <a:spLocks noChangeArrowheads="1"/>
            </p:cNvSpPr>
            <p:nvPr/>
          </p:nvSpPr>
          <p:spPr bwMode="auto">
            <a:xfrm>
              <a:off x="3531" y="98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1244" name="Rectangle 44"/>
            <p:cNvSpPr>
              <a:spLocks noChangeArrowheads="1"/>
            </p:cNvSpPr>
            <p:nvPr/>
          </p:nvSpPr>
          <p:spPr bwMode="auto">
            <a:xfrm>
              <a:off x="398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5" name="Rectangle 45"/>
            <p:cNvSpPr>
              <a:spLocks noChangeArrowheads="1"/>
            </p:cNvSpPr>
            <p:nvPr/>
          </p:nvSpPr>
          <p:spPr bwMode="auto">
            <a:xfrm>
              <a:off x="68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6" name="Rectangle 46"/>
            <p:cNvSpPr>
              <a:spLocks noChangeArrowheads="1"/>
            </p:cNvSpPr>
            <p:nvPr/>
          </p:nvSpPr>
          <p:spPr bwMode="auto">
            <a:xfrm>
              <a:off x="104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7" name="Rectangle 47"/>
            <p:cNvSpPr>
              <a:spLocks noChangeArrowheads="1"/>
            </p:cNvSpPr>
            <p:nvPr/>
          </p:nvSpPr>
          <p:spPr bwMode="auto">
            <a:xfrm>
              <a:off x="139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8" name="Rectangle 48"/>
            <p:cNvSpPr>
              <a:spLocks noChangeArrowheads="1"/>
            </p:cNvSpPr>
            <p:nvPr/>
          </p:nvSpPr>
          <p:spPr bwMode="auto">
            <a:xfrm>
              <a:off x="174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9" name="Rectangle 49"/>
            <p:cNvSpPr>
              <a:spLocks noChangeArrowheads="1"/>
            </p:cNvSpPr>
            <p:nvPr/>
          </p:nvSpPr>
          <p:spPr bwMode="auto">
            <a:xfrm>
              <a:off x="2103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0" name="Rectangle 50"/>
            <p:cNvSpPr>
              <a:spLocks noChangeArrowheads="1"/>
            </p:cNvSpPr>
            <p:nvPr/>
          </p:nvSpPr>
          <p:spPr bwMode="auto">
            <a:xfrm>
              <a:off x="2465" y="114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251" name="Rectangle 51"/>
            <p:cNvSpPr>
              <a:spLocks noChangeArrowheads="1"/>
            </p:cNvSpPr>
            <p:nvPr/>
          </p:nvSpPr>
          <p:spPr bwMode="auto">
            <a:xfrm>
              <a:off x="275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2" name="Rectangle 52"/>
            <p:cNvSpPr>
              <a:spLocks noChangeArrowheads="1"/>
            </p:cNvSpPr>
            <p:nvPr/>
          </p:nvSpPr>
          <p:spPr bwMode="auto">
            <a:xfrm>
              <a:off x="2810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3164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4" name="Rectangle 54"/>
            <p:cNvSpPr>
              <a:spLocks noChangeArrowheads="1"/>
            </p:cNvSpPr>
            <p:nvPr/>
          </p:nvSpPr>
          <p:spPr bwMode="auto">
            <a:xfrm>
              <a:off x="351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5" name="Rectangle 55"/>
            <p:cNvSpPr>
              <a:spLocks noChangeArrowheads="1"/>
            </p:cNvSpPr>
            <p:nvPr/>
          </p:nvSpPr>
          <p:spPr bwMode="auto">
            <a:xfrm>
              <a:off x="3871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6" name="Rectangle 56"/>
            <p:cNvSpPr>
              <a:spLocks noChangeArrowheads="1"/>
            </p:cNvSpPr>
            <p:nvPr/>
          </p:nvSpPr>
          <p:spPr bwMode="auto">
            <a:xfrm>
              <a:off x="422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7" name="Rectangle 57"/>
            <p:cNvSpPr>
              <a:spLocks noChangeArrowheads="1"/>
            </p:cNvSpPr>
            <p:nvPr/>
          </p:nvSpPr>
          <p:spPr bwMode="auto">
            <a:xfrm>
              <a:off x="457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8" name="Rectangle 58"/>
            <p:cNvSpPr>
              <a:spLocks noChangeArrowheads="1"/>
            </p:cNvSpPr>
            <p:nvPr/>
          </p:nvSpPr>
          <p:spPr bwMode="auto">
            <a:xfrm>
              <a:off x="688" y="129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9" name="Rectangle 59"/>
            <p:cNvSpPr>
              <a:spLocks noChangeArrowheads="1"/>
            </p:cNvSpPr>
            <p:nvPr/>
          </p:nvSpPr>
          <p:spPr bwMode="auto">
            <a:xfrm>
              <a:off x="688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0" name="Rectangle 60"/>
            <p:cNvSpPr>
              <a:spLocks noChangeArrowheads="1"/>
            </p:cNvSpPr>
            <p:nvPr/>
          </p:nvSpPr>
          <p:spPr bwMode="auto">
            <a:xfrm>
              <a:off x="1095" y="144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1261" name="Rectangle 61"/>
            <p:cNvSpPr>
              <a:spLocks noChangeArrowheads="1"/>
            </p:cNvSpPr>
            <p:nvPr/>
          </p:nvSpPr>
          <p:spPr bwMode="auto">
            <a:xfrm>
              <a:off x="2599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2" name="Rectangle 62"/>
            <p:cNvSpPr>
              <a:spLocks noChangeArrowheads="1"/>
            </p:cNvSpPr>
            <p:nvPr/>
          </p:nvSpPr>
          <p:spPr bwMode="auto">
            <a:xfrm>
              <a:off x="688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3" name="Rectangle 63"/>
            <p:cNvSpPr>
              <a:spLocks noChangeArrowheads="1"/>
            </p:cNvSpPr>
            <p:nvPr/>
          </p:nvSpPr>
          <p:spPr bwMode="auto">
            <a:xfrm>
              <a:off x="1051" y="159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1264" name="Rectangle 64"/>
            <p:cNvSpPr>
              <a:spLocks noChangeArrowheads="1"/>
            </p:cNvSpPr>
            <p:nvPr/>
          </p:nvSpPr>
          <p:spPr bwMode="auto">
            <a:xfrm>
              <a:off x="1355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5" name="Rectangle 65"/>
            <p:cNvSpPr>
              <a:spLocks noChangeArrowheads="1"/>
            </p:cNvSpPr>
            <p:nvPr/>
          </p:nvSpPr>
          <p:spPr bwMode="auto">
            <a:xfrm>
              <a:off x="1424" y="159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1266" name="Rectangle 66"/>
            <p:cNvSpPr>
              <a:spLocks noChangeArrowheads="1"/>
            </p:cNvSpPr>
            <p:nvPr/>
          </p:nvSpPr>
          <p:spPr bwMode="auto">
            <a:xfrm>
              <a:off x="2252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7" name="Rectangle 67"/>
            <p:cNvSpPr>
              <a:spLocks noChangeArrowheads="1"/>
            </p:cNvSpPr>
            <p:nvPr/>
          </p:nvSpPr>
          <p:spPr bwMode="auto">
            <a:xfrm>
              <a:off x="688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8" name="Rectangle 68"/>
            <p:cNvSpPr>
              <a:spLocks noChangeArrowheads="1"/>
            </p:cNvSpPr>
            <p:nvPr/>
          </p:nvSpPr>
          <p:spPr bwMode="auto">
            <a:xfrm>
              <a:off x="1042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9" name="Rectangle 69"/>
            <p:cNvSpPr>
              <a:spLocks noChangeArrowheads="1"/>
            </p:cNvSpPr>
            <p:nvPr/>
          </p:nvSpPr>
          <p:spPr bwMode="auto">
            <a:xfrm>
              <a:off x="1424" y="174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1270" name="Rectangle 70"/>
            <p:cNvSpPr>
              <a:spLocks noChangeArrowheads="1"/>
            </p:cNvSpPr>
            <p:nvPr/>
          </p:nvSpPr>
          <p:spPr bwMode="auto">
            <a:xfrm>
              <a:off x="2259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1" name="Rectangle 71"/>
            <p:cNvSpPr>
              <a:spLocks noChangeArrowheads="1"/>
            </p:cNvSpPr>
            <p:nvPr/>
          </p:nvSpPr>
          <p:spPr bwMode="auto">
            <a:xfrm>
              <a:off x="688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2" name="Rectangle 72"/>
            <p:cNvSpPr>
              <a:spLocks noChangeArrowheads="1"/>
            </p:cNvSpPr>
            <p:nvPr/>
          </p:nvSpPr>
          <p:spPr bwMode="auto">
            <a:xfrm>
              <a:off x="1042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3" name="Rectangle 73"/>
            <p:cNvSpPr>
              <a:spLocks noChangeArrowheads="1"/>
            </p:cNvSpPr>
            <p:nvPr/>
          </p:nvSpPr>
          <p:spPr bwMode="auto">
            <a:xfrm>
              <a:off x="2178" y="1899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74" name="Rectangle 74"/>
            <p:cNvSpPr>
              <a:spLocks noChangeArrowheads="1"/>
            </p:cNvSpPr>
            <p:nvPr/>
          </p:nvSpPr>
          <p:spPr bwMode="auto">
            <a:xfrm>
              <a:off x="2879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5" name="Rectangle 75"/>
            <p:cNvSpPr>
              <a:spLocks noChangeArrowheads="1"/>
            </p:cNvSpPr>
            <p:nvPr/>
          </p:nvSpPr>
          <p:spPr bwMode="auto">
            <a:xfrm>
              <a:off x="688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6" name="Rectangle 76"/>
            <p:cNvSpPr>
              <a:spLocks noChangeArrowheads="1"/>
            </p:cNvSpPr>
            <p:nvPr/>
          </p:nvSpPr>
          <p:spPr bwMode="auto">
            <a:xfrm>
              <a:off x="1054" y="205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1277" name="Rectangle 77"/>
            <p:cNvSpPr>
              <a:spLocks noChangeArrowheads="1"/>
            </p:cNvSpPr>
            <p:nvPr/>
          </p:nvSpPr>
          <p:spPr bwMode="auto">
            <a:xfrm>
              <a:off x="1481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8" name="Rectangle 78"/>
            <p:cNvSpPr>
              <a:spLocks noChangeArrowheads="1"/>
            </p:cNvSpPr>
            <p:nvPr/>
          </p:nvSpPr>
          <p:spPr bwMode="auto">
            <a:xfrm>
              <a:off x="68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9" name="Rectangle 79"/>
            <p:cNvSpPr>
              <a:spLocks noChangeArrowheads="1"/>
            </p:cNvSpPr>
            <p:nvPr/>
          </p:nvSpPr>
          <p:spPr bwMode="auto">
            <a:xfrm>
              <a:off x="1042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0" name="Rectangle 80"/>
            <p:cNvSpPr>
              <a:spLocks noChangeArrowheads="1"/>
            </p:cNvSpPr>
            <p:nvPr/>
          </p:nvSpPr>
          <p:spPr bwMode="auto">
            <a:xfrm>
              <a:off x="1484" y="220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81" name="Rectangle 81"/>
            <p:cNvSpPr>
              <a:spLocks noChangeArrowheads="1"/>
            </p:cNvSpPr>
            <p:nvPr/>
          </p:nvSpPr>
          <p:spPr bwMode="auto">
            <a:xfrm>
              <a:off x="1498" y="2203"/>
              <a:ext cx="18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RecebeQuadro (Qrec);                    </a:t>
              </a:r>
            </a:p>
          </p:txBody>
        </p:sp>
        <p:sp>
          <p:nvSpPr>
            <p:cNvPr id="51282" name="Rectangle 82"/>
            <p:cNvSpPr>
              <a:spLocks noChangeArrowheads="1"/>
            </p:cNvSpPr>
            <p:nvPr/>
          </p:nvSpPr>
          <p:spPr bwMode="auto">
            <a:xfrm>
              <a:off x="285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3" name="Rectangle 83"/>
            <p:cNvSpPr>
              <a:spLocks noChangeArrowheads="1"/>
            </p:cNvSpPr>
            <p:nvPr/>
          </p:nvSpPr>
          <p:spPr bwMode="auto">
            <a:xfrm>
              <a:off x="688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4" name="Rectangle 84"/>
            <p:cNvSpPr>
              <a:spLocks noChangeArrowheads="1"/>
            </p:cNvSpPr>
            <p:nvPr/>
          </p:nvSpPr>
          <p:spPr bwMode="auto">
            <a:xfrm>
              <a:off x="104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5" name="Rectangle 85"/>
            <p:cNvSpPr>
              <a:spLocks noChangeArrowheads="1"/>
            </p:cNvSpPr>
            <p:nvPr/>
          </p:nvSpPr>
          <p:spPr bwMode="auto">
            <a:xfrm>
              <a:off x="1469" y="2355"/>
              <a:ext cx="14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:= Qrev.Info;           </a:t>
              </a:r>
            </a:p>
          </p:txBody>
        </p:sp>
        <p:sp>
          <p:nvSpPr>
            <p:cNvPr id="51286" name="Rectangle 86"/>
            <p:cNvSpPr>
              <a:spLocks noChangeArrowheads="1"/>
            </p:cNvSpPr>
            <p:nvPr/>
          </p:nvSpPr>
          <p:spPr bwMode="auto">
            <a:xfrm>
              <a:off x="292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7" name="Rectangle 87"/>
            <p:cNvSpPr>
              <a:spLocks noChangeArrowheads="1"/>
            </p:cNvSpPr>
            <p:nvPr/>
          </p:nvSpPr>
          <p:spPr bwMode="auto">
            <a:xfrm>
              <a:off x="1482" y="2506"/>
              <a:ext cx="13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Pra_Cima (Buffer);          </a:t>
              </a:r>
            </a:p>
          </p:txBody>
        </p:sp>
        <p:sp>
          <p:nvSpPr>
            <p:cNvPr id="51288" name="Rectangle 88"/>
            <p:cNvSpPr>
              <a:spLocks noChangeArrowheads="1"/>
            </p:cNvSpPr>
            <p:nvPr/>
          </p:nvSpPr>
          <p:spPr bwMode="auto">
            <a:xfrm>
              <a:off x="2869" y="25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9" name="Rectangle 89"/>
            <p:cNvSpPr>
              <a:spLocks noChangeArrowheads="1"/>
            </p:cNvSpPr>
            <p:nvPr/>
          </p:nvSpPr>
          <p:spPr bwMode="auto">
            <a:xfrm>
              <a:off x="1395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0" name="Rectangle 90"/>
            <p:cNvSpPr>
              <a:spLocks noChangeArrowheads="1"/>
            </p:cNvSpPr>
            <p:nvPr/>
          </p:nvSpPr>
          <p:spPr bwMode="auto">
            <a:xfrm>
              <a:off x="1978" y="26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1" name="Rectangle 91"/>
            <p:cNvSpPr>
              <a:spLocks noChangeArrowheads="1"/>
            </p:cNvSpPr>
            <p:nvPr/>
          </p:nvSpPr>
          <p:spPr bwMode="auto">
            <a:xfrm>
              <a:off x="2188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2" name="Rectangle 92"/>
            <p:cNvSpPr>
              <a:spLocks noChangeArrowheads="1"/>
            </p:cNvSpPr>
            <p:nvPr/>
          </p:nvSpPr>
          <p:spPr bwMode="auto">
            <a:xfrm>
              <a:off x="688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3" name="Rectangle 93"/>
            <p:cNvSpPr>
              <a:spLocks noChangeArrowheads="1"/>
            </p:cNvSpPr>
            <p:nvPr/>
          </p:nvSpPr>
          <p:spPr bwMode="auto">
            <a:xfrm>
              <a:off x="1042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4" name="Rectangle 94"/>
            <p:cNvSpPr>
              <a:spLocks noChangeArrowheads="1"/>
            </p:cNvSpPr>
            <p:nvPr/>
          </p:nvSpPr>
          <p:spPr bwMode="auto">
            <a:xfrm>
              <a:off x="1395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5" name="Rectangle 95"/>
            <p:cNvSpPr>
              <a:spLocks noChangeArrowheads="1"/>
            </p:cNvSpPr>
            <p:nvPr/>
          </p:nvSpPr>
          <p:spPr bwMode="auto">
            <a:xfrm>
              <a:off x="1749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6" name="Rectangle 96"/>
            <p:cNvSpPr>
              <a:spLocks noChangeArrowheads="1"/>
            </p:cNvSpPr>
            <p:nvPr/>
          </p:nvSpPr>
          <p:spPr bwMode="auto">
            <a:xfrm>
              <a:off x="2700" y="281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7" name="Rectangle 97"/>
            <p:cNvSpPr>
              <a:spLocks noChangeArrowheads="1"/>
            </p:cNvSpPr>
            <p:nvPr/>
          </p:nvSpPr>
          <p:spPr bwMode="auto">
            <a:xfrm>
              <a:off x="3237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8" name="Rectangle 98"/>
            <p:cNvSpPr>
              <a:spLocks noChangeArrowheads="1"/>
            </p:cNvSpPr>
            <p:nvPr/>
          </p:nvSpPr>
          <p:spPr bwMode="auto">
            <a:xfrm>
              <a:off x="2585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9" name="Rectangle 99"/>
            <p:cNvSpPr>
              <a:spLocks noChangeArrowheads="1"/>
            </p:cNvSpPr>
            <p:nvPr/>
          </p:nvSpPr>
          <p:spPr bwMode="auto">
            <a:xfrm>
              <a:off x="3161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0" name="Rectangle 100"/>
            <p:cNvSpPr>
              <a:spLocks noChangeArrowheads="1"/>
            </p:cNvSpPr>
            <p:nvPr/>
          </p:nvSpPr>
          <p:spPr bwMode="auto">
            <a:xfrm>
              <a:off x="3378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1" name="Rectangle 101"/>
            <p:cNvSpPr>
              <a:spLocks noChangeArrowheads="1"/>
            </p:cNvSpPr>
            <p:nvPr/>
          </p:nvSpPr>
          <p:spPr bwMode="auto">
            <a:xfrm>
              <a:off x="3453" y="296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1302" name="Rectangle 102"/>
            <p:cNvSpPr>
              <a:spLocks noChangeArrowheads="1"/>
            </p:cNvSpPr>
            <p:nvPr/>
          </p:nvSpPr>
          <p:spPr bwMode="auto">
            <a:xfrm>
              <a:off x="3497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3" name="Rectangle 103"/>
            <p:cNvSpPr>
              <a:spLocks noChangeArrowheads="1"/>
            </p:cNvSpPr>
            <p:nvPr/>
          </p:nvSpPr>
          <p:spPr bwMode="auto">
            <a:xfrm>
              <a:off x="3530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4" name="Rectangle 104"/>
            <p:cNvSpPr>
              <a:spLocks noChangeArrowheads="1"/>
            </p:cNvSpPr>
            <p:nvPr/>
          </p:nvSpPr>
          <p:spPr bwMode="auto">
            <a:xfrm>
              <a:off x="2367" y="311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5" name="Rectangle 105"/>
            <p:cNvSpPr>
              <a:spLocks noChangeArrowheads="1"/>
            </p:cNvSpPr>
            <p:nvPr/>
          </p:nvSpPr>
          <p:spPr bwMode="auto">
            <a:xfrm>
              <a:off x="2604" y="31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6" name="Rectangle 106"/>
            <p:cNvSpPr>
              <a:spLocks noChangeArrowheads="1"/>
            </p:cNvSpPr>
            <p:nvPr/>
          </p:nvSpPr>
          <p:spPr bwMode="auto">
            <a:xfrm>
              <a:off x="273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7" name="Rectangle 107"/>
            <p:cNvSpPr>
              <a:spLocks noChangeArrowheads="1"/>
            </p:cNvSpPr>
            <p:nvPr/>
          </p:nvSpPr>
          <p:spPr bwMode="auto">
            <a:xfrm>
              <a:off x="3328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8" name="Rectangle 108"/>
            <p:cNvSpPr>
              <a:spLocks noChangeArrowheads="1"/>
            </p:cNvSpPr>
            <p:nvPr/>
          </p:nvSpPr>
          <p:spPr bwMode="auto">
            <a:xfrm>
              <a:off x="345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9" name="Rectangle 109"/>
            <p:cNvSpPr>
              <a:spLocks noChangeArrowheads="1"/>
            </p:cNvSpPr>
            <p:nvPr/>
          </p:nvSpPr>
          <p:spPr bwMode="auto">
            <a:xfrm>
              <a:off x="3533" y="32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0" name="Rectangle 110"/>
            <p:cNvSpPr>
              <a:spLocks noChangeArrowheads="1"/>
            </p:cNvSpPr>
            <p:nvPr/>
          </p:nvSpPr>
          <p:spPr bwMode="auto">
            <a:xfrm>
              <a:off x="688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1" name="Rectangle 111"/>
            <p:cNvSpPr>
              <a:spLocks noChangeArrowheads="1"/>
            </p:cNvSpPr>
            <p:nvPr/>
          </p:nvSpPr>
          <p:spPr bwMode="auto">
            <a:xfrm>
              <a:off x="1042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2" name="Rectangle 112"/>
            <p:cNvSpPr>
              <a:spLocks noChangeArrowheads="1"/>
            </p:cNvSpPr>
            <p:nvPr/>
          </p:nvSpPr>
          <p:spPr bwMode="auto">
            <a:xfrm>
              <a:off x="1395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3" name="Rectangle 113"/>
            <p:cNvSpPr>
              <a:spLocks noChangeArrowheads="1"/>
            </p:cNvSpPr>
            <p:nvPr/>
          </p:nvSpPr>
          <p:spPr bwMode="auto">
            <a:xfrm>
              <a:off x="1880" y="341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4" name="Rectangle 114"/>
            <p:cNvSpPr>
              <a:spLocks noChangeArrowheads="1"/>
            </p:cNvSpPr>
            <p:nvPr/>
          </p:nvSpPr>
          <p:spPr bwMode="auto">
            <a:xfrm>
              <a:off x="2001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5" name="Rectangle 115"/>
            <p:cNvSpPr>
              <a:spLocks noChangeArrowheads="1"/>
            </p:cNvSpPr>
            <p:nvPr/>
          </p:nvSpPr>
          <p:spPr bwMode="auto">
            <a:xfrm>
              <a:off x="688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6" name="Rectangle 116"/>
            <p:cNvSpPr>
              <a:spLocks noChangeArrowheads="1"/>
            </p:cNvSpPr>
            <p:nvPr/>
          </p:nvSpPr>
          <p:spPr bwMode="auto">
            <a:xfrm>
              <a:off x="1042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7" name="Rectangle 117"/>
            <p:cNvSpPr>
              <a:spLocks noChangeArrowheads="1"/>
            </p:cNvSpPr>
            <p:nvPr/>
          </p:nvSpPr>
          <p:spPr bwMode="auto">
            <a:xfrm>
              <a:off x="1974" y="357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8" name="Rectangle 118"/>
            <p:cNvSpPr>
              <a:spLocks noChangeArrowheads="1"/>
            </p:cNvSpPr>
            <p:nvPr/>
          </p:nvSpPr>
          <p:spPr bwMode="auto">
            <a:xfrm>
              <a:off x="2491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9" name="Rectangle 119"/>
            <p:cNvSpPr>
              <a:spLocks noChangeArrowheads="1"/>
            </p:cNvSpPr>
            <p:nvPr/>
          </p:nvSpPr>
          <p:spPr bwMode="auto">
            <a:xfrm>
              <a:off x="1935" y="37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20" name="Rectangle 120"/>
            <p:cNvSpPr>
              <a:spLocks noChangeArrowheads="1"/>
            </p:cNvSpPr>
            <p:nvPr/>
          </p:nvSpPr>
          <p:spPr bwMode="auto">
            <a:xfrm>
              <a:off x="2419" y="372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1" name="Rectangle 121"/>
            <p:cNvSpPr>
              <a:spLocks noChangeArrowheads="1"/>
            </p:cNvSpPr>
            <p:nvPr/>
          </p:nvSpPr>
          <p:spPr bwMode="auto">
            <a:xfrm>
              <a:off x="688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2" name="Rectangle 122"/>
            <p:cNvSpPr>
              <a:spLocks noChangeArrowheads="1"/>
            </p:cNvSpPr>
            <p:nvPr/>
          </p:nvSpPr>
          <p:spPr bwMode="auto">
            <a:xfrm>
              <a:off x="1050" y="387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323" name="Rectangle 123"/>
            <p:cNvSpPr>
              <a:spLocks noChangeArrowheads="1"/>
            </p:cNvSpPr>
            <p:nvPr/>
          </p:nvSpPr>
          <p:spPr bwMode="auto">
            <a:xfrm>
              <a:off x="1337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862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52226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7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0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1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2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5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2238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2240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1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4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2245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6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2247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8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0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1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2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3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4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5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6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2257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8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2259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0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1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2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3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4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5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6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2267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8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9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2270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1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2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3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4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5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6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277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8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9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0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1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2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3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4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5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6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52287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8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9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2290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1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2292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3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4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5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52296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7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8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9" name="Rectangle 75"/>
            <p:cNvSpPr>
              <a:spLocks noChangeArrowheads="1"/>
            </p:cNvSpPr>
            <p:nvPr/>
          </p:nvSpPr>
          <p:spPr bwMode="auto">
            <a:xfrm>
              <a:off x="1452" y="2183"/>
              <a:ext cx="8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byte;</a:t>
              </a:r>
            </a:p>
          </p:txBody>
        </p:sp>
        <p:sp>
          <p:nvSpPr>
            <p:cNvPr id="52300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1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2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3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4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305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6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07" name="Rectangle 83"/>
            <p:cNvSpPr>
              <a:spLocks noChangeArrowheads="1"/>
            </p:cNvSpPr>
            <p:nvPr/>
          </p:nvSpPr>
          <p:spPr bwMode="auto">
            <a:xfrm>
              <a:off x="1423" y="2638"/>
              <a:ext cx="118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</a:t>
              </a:r>
            </a:p>
          </p:txBody>
        </p:sp>
        <p:sp>
          <p:nvSpPr>
            <p:cNvPr id="52308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9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10" name="Rectangle 86"/>
            <p:cNvSpPr>
              <a:spLocks noChangeArrowheads="1"/>
            </p:cNvSpPr>
            <p:nvPr/>
          </p:nvSpPr>
          <p:spPr bwMode="auto">
            <a:xfrm>
              <a:off x="1553" y="2790"/>
              <a:ext cx="161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Tquadro := Calcula_Tquadro</a:t>
              </a: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2311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2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3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4" name="Rectangle 90"/>
            <p:cNvSpPr>
              <a:spLocks noChangeArrowheads="1"/>
            </p:cNvSpPr>
            <p:nvPr/>
          </p:nvSpPr>
          <p:spPr bwMode="auto">
            <a:xfrm>
              <a:off x="1418" y="2942"/>
              <a:ext cx="122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Qenv.Info := Buffer;</a:t>
              </a:r>
            </a:p>
          </p:txBody>
        </p:sp>
        <p:sp>
          <p:nvSpPr>
            <p:cNvPr id="52315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6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7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8" name="Rectangle 94"/>
            <p:cNvSpPr>
              <a:spLocks noChangeArrowheads="1"/>
            </p:cNvSpPr>
            <p:nvPr/>
          </p:nvSpPr>
          <p:spPr bwMode="auto">
            <a:xfrm>
              <a:off x="1472" y="3094"/>
              <a:ext cx="15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</a:t>
              </a:r>
              <a:r>
                <a:rPr lang="en-US" sz="1600" b="1" i="1">
                  <a:solidFill>
                    <a:srgbClr val="000000"/>
                  </a:solidFill>
                </a:rPr>
                <a:t>Qenv.Tamanho := Tquadro;</a:t>
              </a:r>
            </a:p>
          </p:txBody>
        </p:sp>
        <p:sp>
          <p:nvSpPr>
            <p:cNvPr id="52319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0" name="Rectangle 96"/>
            <p:cNvSpPr>
              <a:spLocks noChangeArrowheads="1"/>
            </p:cNvSpPr>
            <p:nvPr/>
          </p:nvSpPr>
          <p:spPr bwMode="auto">
            <a:xfrm>
              <a:off x="1321" y="3246"/>
              <a:ext cx="100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EnviaQuadro  </a:t>
              </a:r>
            </a:p>
          </p:txBody>
        </p:sp>
        <p:sp>
          <p:nvSpPr>
            <p:cNvPr id="52321" name="Rectangle 97"/>
            <p:cNvSpPr>
              <a:spLocks noChangeArrowheads="1"/>
            </p:cNvSpPr>
            <p:nvPr/>
          </p:nvSpPr>
          <p:spPr bwMode="auto">
            <a:xfrm>
              <a:off x="2148" y="3246"/>
              <a:ext cx="54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(Qenv);</a:t>
              </a:r>
            </a:p>
          </p:txBody>
        </p:sp>
        <p:sp>
          <p:nvSpPr>
            <p:cNvPr id="52322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3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4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325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59776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62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263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3264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65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66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267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3268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69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0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1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72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3273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74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75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276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77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8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79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3280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81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82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83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84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3285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86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3287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3288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89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0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1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2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3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4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5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296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3297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98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99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300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3301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02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03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04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05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3306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07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308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309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10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11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12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3313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14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315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16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17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3318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19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3320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3321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3322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23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324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3325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6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7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8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9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3330" name="Line 82"/>
            <p:cNvSpPr>
              <a:spLocks noChangeShapeType="1"/>
            </p:cNvSpPr>
            <p:nvPr/>
          </p:nvSpPr>
          <p:spPr bwMode="auto">
            <a:xfrm>
              <a:off x="2804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3331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2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3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4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5" name="Rectangle 87"/>
          <p:cNvSpPr>
            <a:spLocks noChangeArrowheads="1"/>
          </p:cNvSpPr>
          <p:nvPr/>
        </p:nvSpPr>
        <p:spPr bwMode="auto">
          <a:xfrm>
            <a:off x="4506913" y="6000750"/>
            <a:ext cx="193675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 ” </a:t>
            </a:r>
          </a:p>
        </p:txBody>
      </p:sp>
      <p:sp>
        <p:nvSpPr>
          <p:cNvPr id="53336" name="Rectangle 88"/>
          <p:cNvSpPr>
            <a:spLocks noChangeArrowheads="1"/>
          </p:cNvSpPr>
          <p:nvPr/>
        </p:nvSpPr>
        <p:spPr bwMode="auto">
          <a:xfrm>
            <a:off x="4016375" y="5857875"/>
            <a:ext cx="360363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542820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3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3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3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  <p:bldP spid="53257" grpId="0" animBg="1"/>
      <p:bldP spid="53258" grpId="0" animBg="1"/>
      <p:bldP spid="53260" grpId="0" animBg="1"/>
      <p:bldP spid="53261" grpId="0" animBg="1"/>
      <p:bldP spid="53262" grpId="0" animBg="1"/>
      <p:bldP spid="53289" grpId="0" animBg="1"/>
      <p:bldP spid="53290" grpId="0" animBg="1"/>
      <p:bldP spid="53291" grpId="0" animBg="1"/>
      <p:bldP spid="53292" grpId="0" animBg="1"/>
      <p:bldP spid="53293" grpId="0" animBg="1"/>
      <p:bldP spid="53294" grpId="0" animBg="1"/>
      <p:bldP spid="53295" grpId="0" animBg="1"/>
      <p:bldP spid="53322" grpId="0" animBg="1"/>
      <p:bldP spid="53323" grpId="0" animBg="1"/>
      <p:bldP spid="53331" grpId="0" animBg="1"/>
      <p:bldP spid="53332" grpId="0" animBg="1"/>
      <p:bldP spid="53333" grpId="0" animBg="1"/>
      <p:bldP spid="533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4274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4276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8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6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9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0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4291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2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4293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4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4295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6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7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8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9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0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1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2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4303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4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4305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6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7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8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9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0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1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2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4313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4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5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4316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7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8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9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0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1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2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23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4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5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6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7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8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9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0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1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2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4333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4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5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4336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7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4338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9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0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1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4342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3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4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5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4346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7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8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4349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0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1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2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3" name="Rectangle 81"/>
            <p:cNvSpPr>
              <a:spLocks noChangeArrowheads="1"/>
            </p:cNvSpPr>
            <p:nvPr/>
          </p:nvSpPr>
          <p:spPr bwMode="auto">
            <a:xfrm>
              <a:off x="2262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4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5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6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7" name="Rectangle 85"/>
            <p:cNvSpPr>
              <a:spLocks noChangeArrowheads="1"/>
            </p:cNvSpPr>
            <p:nvPr/>
          </p:nvSpPr>
          <p:spPr bwMode="auto">
            <a:xfrm>
              <a:off x="2214" y="2335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8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9" name="Rectangle 87"/>
            <p:cNvSpPr>
              <a:spLocks noChangeArrowheads="1"/>
            </p:cNvSpPr>
            <p:nvPr/>
          </p:nvSpPr>
          <p:spPr bwMode="auto">
            <a:xfrm>
              <a:off x="2186" y="248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0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1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2" name="Rectangle 90"/>
            <p:cNvSpPr>
              <a:spLocks noChangeArrowheads="1"/>
            </p:cNvSpPr>
            <p:nvPr/>
          </p:nvSpPr>
          <p:spPr bwMode="auto">
            <a:xfrm>
              <a:off x="1993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3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4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5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6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7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8" name="Rectangle 96"/>
            <p:cNvSpPr>
              <a:spLocks noChangeArrowheads="1"/>
            </p:cNvSpPr>
            <p:nvPr/>
          </p:nvSpPr>
          <p:spPr bwMode="auto">
            <a:xfrm>
              <a:off x="2715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9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0" name="Rectangle 98"/>
            <p:cNvSpPr>
              <a:spLocks noChangeArrowheads="1"/>
            </p:cNvSpPr>
            <p:nvPr/>
          </p:nvSpPr>
          <p:spPr bwMode="auto">
            <a:xfrm>
              <a:off x="2600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1" name="Rectangle 99"/>
            <p:cNvSpPr>
              <a:spLocks noChangeArrowheads="1"/>
            </p:cNvSpPr>
            <p:nvPr/>
          </p:nvSpPr>
          <p:spPr bwMode="auto">
            <a:xfrm>
              <a:off x="3176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2" name="Rectangle 100"/>
            <p:cNvSpPr>
              <a:spLocks noChangeArrowheads="1"/>
            </p:cNvSpPr>
            <p:nvPr/>
          </p:nvSpPr>
          <p:spPr bwMode="auto">
            <a:xfrm>
              <a:off x="3393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3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4374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5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6" name="Rectangle 104"/>
            <p:cNvSpPr>
              <a:spLocks noChangeArrowheads="1"/>
            </p:cNvSpPr>
            <p:nvPr/>
          </p:nvSpPr>
          <p:spPr bwMode="auto">
            <a:xfrm>
              <a:off x="2382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7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8" name="Rectangle 106"/>
            <p:cNvSpPr>
              <a:spLocks noChangeArrowheads="1"/>
            </p:cNvSpPr>
            <p:nvPr/>
          </p:nvSpPr>
          <p:spPr bwMode="auto">
            <a:xfrm>
              <a:off x="2746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9" name="Rectangle 107"/>
            <p:cNvSpPr>
              <a:spLocks noChangeArrowheads="1"/>
            </p:cNvSpPr>
            <p:nvPr/>
          </p:nvSpPr>
          <p:spPr bwMode="auto">
            <a:xfrm>
              <a:off x="3343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0" name="Rectangle 108"/>
            <p:cNvSpPr>
              <a:spLocks noChangeArrowheads="1"/>
            </p:cNvSpPr>
            <p:nvPr/>
          </p:nvSpPr>
          <p:spPr bwMode="auto">
            <a:xfrm>
              <a:off x="3465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1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2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3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4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5" name="Rectangle 113"/>
            <p:cNvSpPr>
              <a:spLocks noChangeArrowheads="1"/>
            </p:cNvSpPr>
            <p:nvPr/>
          </p:nvSpPr>
          <p:spPr bwMode="auto">
            <a:xfrm>
              <a:off x="1895" y="339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6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7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8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9" name="Rectangle 117"/>
            <p:cNvSpPr>
              <a:spLocks noChangeArrowheads="1"/>
            </p:cNvSpPr>
            <p:nvPr/>
          </p:nvSpPr>
          <p:spPr bwMode="auto">
            <a:xfrm>
              <a:off x="1989" y="355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0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1" name="Rectangle 119"/>
            <p:cNvSpPr>
              <a:spLocks noChangeArrowheads="1"/>
            </p:cNvSpPr>
            <p:nvPr/>
          </p:nvSpPr>
          <p:spPr bwMode="auto">
            <a:xfrm>
              <a:off x="1950" y="370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2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3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4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95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87970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1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1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532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2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2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2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532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3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3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533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3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3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533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3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4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4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534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4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4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4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4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5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535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5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5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5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536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6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6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536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6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6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537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7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72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5373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4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5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6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7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5378" name="Line 82"/>
            <p:cNvSpPr>
              <a:spLocks noChangeShapeType="1"/>
            </p:cNvSpPr>
            <p:nvPr/>
          </p:nvSpPr>
          <p:spPr bwMode="auto">
            <a:xfrm>
              <a:off x="3690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5379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0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1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2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3" name="Rectangle 87"/>
          <p:cNvSpPr>
            <a:spLocks noChangeArrowheads="1"/>
          </p:cNvSpPr>
          <p:nvPr/>
        </p:nvSpPr>
        <p:spPr bwMode="auto">
          <a:xfrm>
            <a:off x="3935413" y="6000750"/>
            <a:ext cx="184150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MAMAE” </a:t>
            </a:r>
          </a:p>
        </p:txBody>
      </p:sp>
      <p:sp>
        <p:nvSpPr>
          <p:cNvPr id="55384" name="Rectangle 88"/>
          <p:cNvSpPr>
            <a:spLocks noChangeArrowheads="1"/>
          </p:cNvSpPr>
          <p:nvPr/>
        </p:nvSpPr>
        <p:spPr bwMode="auto">
          <a:xfrm>
            <a:off x="5945188" y="5854700"/>
            <a:ext cx="360362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244693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5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 animBg="1"/>
      <p:bldP spid="55304" grpId="0" animBg="1"/>
      <p:bldP spid="55305" grpId="0" animBg="1"/>
      <p:bldP spid="55306" grpId="0" animBg="1"/>
      <p:bldP spid="55308" grpId="0" animBg="1"/>
      <p:bldP spid="55309" grpId="0" animBg="1"/>
      <p:bldP spid="55310" grpId="0" animBg="1"/>
      <p:bldP spid="55337" grpId="0" animBg="1"/>
      <p:bldP spid="55338" grpId="0" animBg="1"/>
      <p:bldP spid="55339" grpId="0" animBg="1"/>
      <p:bldP spid="55340" grpId="0" animBg="1"/>
      <p:bldP spid="55341" grpId="0" animBg="1"/>
      <p:bldP spid="55342" grpId="0" animBg="1"/>
      <p:bldP spid="55343" grpId="0" animBg="1"/>
      <p:bldP spid="55370" grpId="0" animBg="1"/>
      <p:bldP spid="55371" grpId="0" animBg="1"/>
      <p:bldP spid="55379" grpId="0" animBg="1"/>
      <p:bldP spid="55380" grpId="0" animBg="1"/>
      <p:bldP spid="55381" grpId="0" animBg="1"/>
      <p:bldP spid="5538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6322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6324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5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6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7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8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6329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0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6331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2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6333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4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6335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6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7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8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6339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0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6341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2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6343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4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5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6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7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8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9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0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6351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2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6353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4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5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6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7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8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9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0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6361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2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3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6364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5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6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7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8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9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0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371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2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3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4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5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6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7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8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9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0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6381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2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3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6384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5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6386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7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8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9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6390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1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2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3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6394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5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6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397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8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9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0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1" name="Rectangle 81"/>
            <p:cNvSpPr>
              <a:spLocks noChangeArrowheads="1"/>
            </p:cNvSpPr>
            <p:nvPr/>
          </p:nvSpPr>
          <p:spPr bwMode="auto">
            <a:xfrm>
              <a:off x="1476" y="2183"/>
              <a:ext cx="15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(Tquadro);             </a:t>
              </a:r>
            </a:p>
          </p:txBody>
        </p:sp>
        <p:sp>
          <p:nvSpPr>
            <p:cNvPr id="56402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3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4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5" name="Rectangle 85"/>
            <p:cNvSpPr>
              <a:spLocks noChangeArrowheads="1"/>
            </p:cNvSpPr>
            <p:nvPr/>
          </p:nvSpPr>
          <p:spPr bwMode="auto">
            <a:xfrm>
              <a:off x="1461" y="2335"/>
              <a:ext cx="150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Qrev.Tamanho:= Tquadro;</a:t>
              </a:r>
            </a:p>
          </p:txBody>
        </p:sp>
        <p:sp>
          <p:nvSpPr>
            <p:cNvPr id="56406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7" name="Rectangle 87"/>
            <p:cNvSpPr>
              <a:spLocks noChangeArrowheads="1"/>
            </p:cNvSpPr>
            <p:nvPr/>
          </p:nvSpPr>
          <p:spPr bwMode="auto">
            <a:xfrm>
              <a:off x="1459" y="2486"/>
              <a:ext cx="145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ENQUANTO Tquadro &gt; 0</a:t>
              </a:r>
            </a:p>
          </p:txBody>
        </p:sp>
        <p:sp>
          <p:nvSpPr>
            <p:cNvPr id="56408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9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0" name="Rectangle 90"/>
            <p:cNvSpPr>
              <a:spLocks noChangeArrowheads="1"/>
            </p:cNvSpPr>
            <p:nvPr/>
          </p:nvSpPr>
          <p:spPr bwMode="auto">
            <a:xfrm>
              <a:off x="1776" y="2638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411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2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3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4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5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6" name="Rectangle 96"/>
            <p:cNvSpPr>
              <a:spLocks noChangeArrowheads="1"/>
            </p:cNvSpPr>
            <p:nvPr/>
          </p:nvSpPr>
          <p:spPr bwMode="auto">
            <a:xfrm>
              <a:off x="2156" y="2790"/>
              <a:ext cx="111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(Carater);</a:t>
              </a:r>
            </a:p>
          </p:txBody>
        </p:sp>
        <p:sp>
          <p:nvSpPr>
            <p:cNvPr id="56417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8" name="Rectangle 98"/>
            <p:cNvSpPr>
              <a:spLocks noChangeArrowheads="1"/>
            </p:cNvSpPr>
            <p:nvPr/>
          </p:nvSpPr>
          <p:spPr bwMode="auto">
            <a:xfrm>
              <a:off x="2151" y="2942"/>
              <a:ext cx="89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Qrev.Info [ i] := </a:t>
              </a:r>
            </a:p>
          </p:txBody>
        </p:sp>
        <p:sp>
          <p:nvSpPr>
            <p:cNvPr id="56419" name="Rectangle 99"/>
            <p:cNvSpPr>
              <a:spLocks noChangeArrowheads="1"/>
            </p:cNvSpPr>
            <p:nvPr/>
          </p:nvSpPr>
          <p:spPr bwMode="auto">
            <a:xfrm>
              <a:off x="3038" y="2942"/>
              <a:ext cx="2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</a:t>
              </a:r>
            </a:p>
          </p:txBody>
        </p:sp>
        <p:sp>
          <p:nvSpPr>
            <p:cNvPr id="56420" name="Rectangle 100"/>
            <p:cNvSpPr>
              <a:spLocks noChangeArrowheads="1"/>
            </p:cNvSpPr>
            <p:nvPr/>
          </p:nvSpPr>
          <p:spPr bwMode="auto">
            <a:xfrm>
              <a:off x="3315" y="2942"/>
              <a:ext cx="15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ter</a:t>
              </a:r>
            </a:p>
          </p:txBody>
        </p:sp>
        <p:sp>
          <p:nvSpPr>
            <p:cNvPr id="56421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6422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3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4" name="Rectangle 104"/>
            <p:cNvSpPr>
              <a:spLocks noChangeArrowheads="1"/>
            </p:cNvSpPr>
            <p:nvPr/>
          </p:nvSpPr>
          <p:spPr bwMode="auto">
            <a:xfrm>
              <a:off x="2088" y="3094"/>
              <a:ext cx="58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i := i + 1;</a:t>
              </a:r>
            </a:p>
          </p:txBody>
        </p:sp>
        <p:sp>
          <p:nvSpPr>
            <p:cNvPr id="56425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6" name="Rectangle 106"/>
            <p:cNvSpPr>
              <a:spLocks noChangeArrowheads="1"/>
            </p:cNvSpPr>
            <p:nvPr/>
          </p:nvSpPr>
          <p:spPr bwMode="auto">
            <a:xfrm>
              <a:off x="2157" y="3246"/>
              <a:ext cx="11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 := Tquadro </a:t>
              </a:r>
            </a:p>
          </p:txBody>
        </p:sp>
        <p:sp>
          <p:nvSpPr>
            <p:cNvPr id="56427" name="Rectangle 107"/>
            <p:cNvSpPr>
              <a:spLocks noChangeArrowheads="1"/>
            </p:cNvSpPr>
            <p:nvPr/>
          </p:nvSpPr>
          <p:spPr bwMode="auto">
            <a:xfrm>
              <a:off x="3311" y="3246"/>
              <a:ext cx="6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–</a:t>
              </a:r>
            </a:p>
          </p:txBody>
        </p:sp>
        <p:sp>
          <p:nvSpPr>
            <p:cNvPr id="56428" name="Rectangle 108"/>
            <p:cNvSpPr>
              <a:spLocks noChangeArrowheads="1"/>
            </p:cNvSpPr>
            <p:nvPr/>
          </p:nvSpPr>
          <p:spPr bwMode="auto">
            <a:xfrm>
              <a:off x="3381" y="3246"/>
              <a:ext cx="17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1; </a:t>
              </a:r>
            </a:p>
          </p:txBody>
        </p:sp>
        <p:sp>
          <p:nvSpPr>
            <p:cNvPr id="56429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0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1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2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3" name="Rectangle 113"/>
            <p:cNvSpPr>
              <a:spLocks noChangeArrowheads="1"/>
            </p:cNvSpPr>
            <p:nvPr/>
          </p:nvSpPr>
          <p:spPr bwMode="auto">
            <a:xfrm>
              <a:off x="1771" y="3398"/>
              <a:ext cx="24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</a:t>
              </a:r>
            </a:p>
          </p:txBody>
        </p:sp>
        <p:sp>
          <p:nvSpPr>
            <p:cNvPr id="56434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5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6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7" name="Rectangle 117"/>
            <p:cNvSpPr>
              <a:spLocks noChangeArrowheads="1"/>
            </p:cNvSpPr>
            <p:nvPr/>
          </p:nvSpPr>
          <p:spPr bwMode="auto">
            <a:xfrm>
              <a:off x="1450" y="3550"/>
              <a:ext cx="107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Buffer:= Qenv.info;</a:t>
              </a:r>
            </a:p>
          </p:txBody>
        </p:sp>
        <p:sp>
          <p:nvSpPr>
            <p:cNvPr id="56438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9" name="Rectangle 119"/>
            <p:cNvSpPr>
              <a:spLocks noChangeArrowheads="1"/>
            </p:cNvSpPr>
            <p:nvPr/>
          </p:nvSpPr>
          <p:spPr bwMode="auto">
            <a:xfrm>
              <a:off x="1447" y="3701"/>
              <a:ext cx="10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56440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1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2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443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87693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817563" y="838200"/>
            <a:ext cx="8008937" cy="2592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  numa LAN – Local Area Netwok)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721737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r:id="rId5" imgW="5612760" imgH="5137560" progId="">
                  <p:embed/>
                </p:oleObj>
              </mc:Choice>
              <mc:Fallback>
                <p:oleObj r:id="rId5" imgW="5612760" imgH="5137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15814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r:id="rId5" imgW="5613480" imgH="5095080" progId="">
                  <p:embed/>
                </p:oleObj>
              </mc:Choice>
              <mc:Fallback>
                <p:oleObj r:id="rId5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253463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1038225" y="352425"/>
          <a:ext cx="6796088" cy="593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r:id="rId5" imgW="7719120" imgH="6743880" progId="">
                  <p:embed/>
                </p:oleObj>
              </mc:Choice>
              <mc:Fallback>
                <p:oleObj r:id="rId5" imgW="7719120" imgH="67438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352425"/>
                        <a:ext cx="6796088" cy="5938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90875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1" name="Object 1"/>
          <p:cNvGraphicFramePr>
            <a:graphicFrameLocks noChangeAspect="1"/>
          </p:cNvGraphicFramePr>
          <p:nvPr/>
        </p:nvGraphicFramePr>
        <p:xfrm>
          <a:off x="768350" y="606425"/>
          <a:ext cx="8326438" cy="535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r:id="rId5" imgW="5614560" imgH="3623400" progId="">
                  <p:embed/>
                </p:oleObj>
              </mc:Choice>
              <mc:Fallback>
                <p:oleObj r:id="rId5" imgW="5614560" imgH="3623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606425"/>
                        <a:ext cx="8326438" cy="535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791449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Group 1"/>
          <p:cNvGrpSpPr>
            <a:grpSpLocks/>
          </p:cNvGrpSpPr>
          <p:nvPr/>
        </p:nvGrpSpPr>
        <p:grpSpPr bwMode="auto">
          <a:xfrm>
            <a:off x="681038" y="166688"/>
            <a:ext cx="8402637" cy="6286500"/>
            <a:chOff x="429" y="105"/>
            <a:chExt cx="5293" cy="3960"/>
          </a:xfrm>
        </p:grpSpPr>
        <p:sp>
          <p:nvSpPr>
            <p:cNvPr id="62466" name="Rectangle 2"/>
            <p:cNvSpPr>
              <a:spLocks noChangeArrowheads="1"/>
            </p:cNvSpPr>
            <p:nvPr/>
          </p:nvSpPr>
          <p:spPr bwMode="auto">
            <a:xfrm>
              <a:off x="429" y="105"/>
              <a:ext cx="5294" cy="3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7" name="Rectangle 3"/>
            <p:cNvSpPr>
              <a:spLocks noChangeArrowheads="1"/>
            </p:cNvSpPr>
            <p:nvPr/>
          </p:nvSpPr>
          <p:spPr bwMode="auto">
            <a:xfrm>
              <a:off x="736" y="114"/>
              <a:ext cx="2036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62468" name="Rectangle 4"/>
            <p:cNvSpPr>
              <a:spLocks noChangeArrowheads="1"/>
            </p:cNvSpPr>
            <p:nvPr/>
          </p:nvSpPr>
          <p:spPr bwMode="auto">
            <a:xfrm>
              <a:off x="853" y="284"/>
              <a:ext cx="1733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9" name="Rectangle 5"/>
            <p:cNvSpPr>
              <a:spLocks noChangeArrowheads="1"/>
            </p:cNvSpPr>
            <p:nvPr/>
          </p:nvSpPr>
          <p:spPr bwMode="auto">
            <a:xfrm>
              <a:off x="2614" y="114"/>
              <a:ext cx="43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0" name="Rectangle 6"/>
            <p:cNvSpPr>
              <a:spLocks noChangeArrowheads="1"/>
            </p:cNvSpPr>
            <p:nvPr/>
          </p:nvSpPr>
          <p:spPr bwMode="auto">
            <a:xfrm>
              <a:off x="470" y="309"/>
              <a:ext cx="63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8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62471" name="Rectangle 7"/>
            <p:cNvSpPr>
              <a:spLocks noChangeArrowheads="1"/>
            </p:cNvSpPr>
            <p:nvPr/>
          </p:nvSpPr>
          <p:spPr bwMode="auto">
            <a:xfrm>
              <a:off x="460" y="573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2" name="Rectangle 8"/>
            <p:cNvSpPr>
              <a:spLocks noChangeArrowheads="1"/>
            </p:cNvSpPr>
            <p:nvPr/>
          </p:nvSpPr>
          <p:spPr bwMode="auto">
            <a:xfrm>
              <a:off x="460" y="744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3" name="Rectangle 9"/>
            <p:cNvSpPr>
              <a:spLocks noChangeArrowheads="1"/>
            </p:cNvSpPr>
            <p:nvPr/>
          </p:nvSpPr>
          <p:spPr bwMode="auto">
            <a:xfrm>
              <a:off x="864" y="78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2474" name="Rectangle 10"/>
            <p:cNvSpPr>
              <a:spLocks noChangeArrowheads="1"/>
            </p:cNvSpPr>
            <p:nvPr/>
          </p:nvSpPr>
          <p:spPr bwMode="auto">
            <a:xfrm>
              <a:off x="117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5" name="Rectangle 11"/>
            <p:cNvSpPr>
              <a:spLocks noChangeArrowheads="1"/>
            </p:cNvSpPr>
            <p:nvPr/>
          </p:nvSpPr>
          <p:spPr bwMode="auto">
            <a:xfrm>
              <a:off x="1283" y="78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2476" name="Rectangle 12"/>
            <p:cNvSpPr>
              <a:spLocks noChangeArrowheads="1"/>
            </p:cNvSpPr>
            <p:nvPr/>
          </p:nvSpPr>
          <p:spPr bwMode="auto">
            <a:xfrm>
              <a:off x="1681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7" name="Rectangle 13"/>
            <p:cNvSpPr>
              <a:spLocks noChangeArrowheads="1"/>
            </p:cNvSpPr>
            <p:nvPr/>
          </p:nvSpPr>
          <p:spPr bwMode="auto">
            <a:xfrm>
              <a:off x="1722" y="78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2478" name="Rectangle 14"/>
            <p:cNvSpPr>
              <a:spLocks noChangeArrowheads="1"/>
            </p:cNvSpPr>
            <p:nvPr/>
          </p:nvSpPr>
          <p:spPr bwMode="auto">
            <a:xfrm>
              <a:off x="1823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9" name="Rectangle 15"/>
            <p:cNvSpPr>
              <a:spLocks noChangeArrowheads="1"/>
            </p:cNvSpPr>
            <p:nvPr/>
          </p:nvSpPr>
          <p:spPr bwMode="auto">
            <a:xfrm>
              <a:off x="2080" y="78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2480" name="Rectangle 16"/>
            <p:cNvSpPr>
              <a:spLocks noChangeArrowheads="1"/>
            </p:cNvSpPr>
            <p:nvPr/>
          </p:nvSpPr>
          <p:spPr bwMode="auto">
            <a:xfrm>
              <a:off x="346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1" name="Rectangle 17"/>
            <p:cNvSpPr>
              <a:spLocks noChangeArrowheads="1"/>
            </p:cNvSpPr>
            <p:nvPr/>
          </p:nvSpPr>
          <p:spPr bwMode="auto">
            <a:xfrm>
              <a:off x="454" y="94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2" name="Rectangle 18"/>
            <p:cNvSpPr>
              <a:spLocks noChangeArrowheads="1"/>
            </p:cNvSpPr>
            <p:nvPr/>
          </p:nvSpPr>
          <p:spPr bwMode="auto">
            <a:xfrm>
              <a:off x="454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3" name="Rectangle 19"/>
            <p:cNvSpPr>
              <a:spLocks noChangeArrowheads="1"/>
            </p:cNvSpPr>
            <p:nvPr/>
          </p:nvSpPr>
          <p:spPr bwMode="auto">
            <a:xfrm>
              <a:off x="8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4" name="Rectangle 20"/>
            <p:cNvSpPr>
              <a:spLocks noChangeArrowheads="1"/>
            </p:cNvSpPr>
            <p:nvPr/>
          </p:nvSpPr>
          <p:spPr bwMode="auto">
            <a:xfrm>
              <a:off x="1283" y="1107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2485" name="Rectangle 21"/>
            <p:cNvSpPr>
              <a:spLocks noChangeArrowheads="1"/>
            </p:cNvSpPr>
            <p:nvPr/>
          </p:nvSpPr>
          <p:spPr bwMode="auto">
            <a:xfrm>
              <a:off x="1700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6" name="Rectangle 22"/>
            <p:cNvSpPr>
              <a:spLocks noChangeArrowheads="1"/>
            </p:cNvSpPr>
            <p:nvPr/>
          </p:nvSpPr>
          <p:spPr bwMode="auto">
            <a:xfrm>
              <a:off x="1724" y="1107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2487" name="Rectangle 23"/>
            <p:cNvSpPr>
              <a:spLocks noChangeArrowheads="1"/>
            </p:cNvSpPr>
            <p:nvPr/>
          </p:nvSpPr>
          <p:spPr bwMode="auto">
            <a:xfrm>
              <a:off x="1793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8" name="Rectangle 24"/>
            <p:cNvSpPr>
              <a:spLocks noChangeArrowheads="1"/>
            </p:cNvSpPr>
            <p:nvPr/>
          </p:nvSpPr>
          <p:spPr bwMode="auto">
            <a:xfrm>
              <a:off x="2117" y="1107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2489" name="Rectangle 25"/>
            <p:cNvSpPr>
              <a:spLocks noChangeArrowheads="1"/>
            </p:cNvSpPr>
            <p:nvPr/>
          </p:nvSpPr>
          <p:spPr bwMode="auto">
            <a:xfrm>
              <a:off x="27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0" name="Rectangle 26"/>
            <p:cNvSpPr>
              <a:spLocks noChangeArrowheads="1"/>
            </p:cNvSpPr>
            <p:nvPr/>
          </p:nvSpPr>
          <p:spPr bwMode="auto">
            <a:xfrm>
              <a:off x="454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1" name="Rectangle 27"/>
            <p:cNvSpPr>
              <a:spLocks noChangeArrowheads="1"/>
            </p:cNvSpPr>
            <p:nvPr/>
          </p:nvSpPr>
          <p:spPr bwMode="auto">
            <a:xfrm>
              <a:off x="878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2" name="Rectangle 28"/>
            <p:cNvSpPr>
              <a:spLocks noChangeArrowheads="1"/>
            </p:cNvSpPr>
            <p:nvPr/>
          </p:nvSpPr>
          <p:spPr bwMode="auto">
            <a:xfrm>
              <a:off x="130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3" name="Rectangle 29"/>
            <p:cNvSpPr>
              <a:spLocks noChangeArrowheads="1"/>
            </p:cNvSpPr>
            <p:nvPr/>
          </p:nvSpPr>
          <p:spPr bwMode="auto">
            <a:xfrm>
              <a:off x="172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4" name="Rectangle 30"/>
            <p:cNvSpPr>
              <a:spLocks noChangeArrowheads="1"/>
            </p:cNvSpPr>
            <p:nvPr/>
          </p:nvSpPr>
          <p:spPr bwMode="auto">
            <a:xfrm>
              <a:off x="2150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5" name="Rectangle 31"/>
            <p:cNvSpPr>
              <a:spLocks noChangeArrowheads="1"/>
            </p:cNvSpPr>
            <p:nvPr/>
          </p:nvSpPr>
          <p:spPr bwMode="auto">
            <a:xfrm>
              <a:off x="2573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6" name="Rectangle 32"/>
            <p:cNvSpPr>
              <a:spLocks noChangeArrowheads="1"/>
            </p:cNvSpPr>
            <p:nvPr/>
          </p:nvSpPr>
          <p:spPr bwMode="auto">
            <a:xfrm>
              <a:off x="2978" y="1269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2497" name="Rectangle 33"/>
            <p:cNvSpPr>
              <a:spLocks noChangeArrowheads="1"/>
            </p:cNvSpPr>
            <p:nvPr/>
          </p:nvSpPr>
          <p:spPr bwMode="auto">
            <a:xfrm>
              <a:off x="338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8" name="Rectangle 34"/>
            <p:cNvSpPr>
              <a:spLocks noChangeArrowheads="1"/>
            </p:cNvSpPr>
            <p:nvPr/>
          </p:nvSpPr>
          <p:spPr bwMode="auto">
            <a:xfrm>
              <a:off x="3421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9" name="Rectangle 35"/>
            <p:cNvSpPr>
              <a:spLocks noChangeArrowheads="1"/>
            </p:cNvSpPr>
            <p:nvPr/>
          </p:nvSpPr>
          <p:spPr bwMode="auto">
            <a:xfrm>
              <a:off x="3828" y="1269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00" name="Rectangle 36"/>
            <p:cNvSpPr>
              <a:spLocks noChangeArrowheads="1"/>
            </p:cNvSpPr>
            <p:nvPr/>
          </p:nvSpPr>
          <p:spPr bwMode="auto">
            <a:xfrm>
              <a:off x="417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1" name="Rectangle 37"/>
            <p:cNvSpPr>
              <a:spLocks noChangeArrowheads="1"/>
            </p:cNvSpPr>
            <p:nvPr/>
          </p:nvSpPr>
          <p:spPr bwMode="auto">
            <a:xfrm>
              <a:off x="454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2" name="Rectangle 38"/>
            <p:cNvSpPr>
              <a:spLocks noChangeArrowheads="1"/>
            </p:cNvSpPr>
            <p:nvPr/>
          </p:nvSpPr>
          <p:spPr bwMode="auto">
            <a:xfrm>
              <a:off x="878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3" name="Rectangle 39"/>
            <p:cNvSpPr>
              <a:spLocks noChangeArrowheads="1"/>
            </p:cNvSpPr>
            <p:nvPr/>
          </p:nvSpPr>
          <p:spPr bwMode="auto">
            <a:xfrm>
              <a:off x="1302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4" name="Rectangle 40"/>
            <p:cNvSpPr>
              <a:spLocks noChangeArrowheads="1"/>
            </p:cNvSpPr>
            <p:nvPr/>
          </p:nvSpPr>
          <p:spPr bwMode="auto">
            <a:xfrm>
              <a:off x="172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5" name="Rectangle 41"/>
            <p:cNvSpPr>
              <a:spLocks noChangeArrowheads="1"/>
            </p:cNvSpPr>
            <p:nvPr/>
          </p:nvSpPr>
          <p:spPr bwMode="auto">
            <a:xfrm>
              <a:off x="2150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6" name="Rectangle 42"/>
            <p:cNvSpPr>
              <a:spLocks noChangeArrowheads="1"/>
            </p:cNvSpPr>
            <p:nvPr/>
          </p:nvSpPr>
          <p:spPr bwMode="auto">
            <a:xfrm>
              <a:off x="2573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7" name="Rectangle 43"/>
            <p:cNvSpPr>
              <a:spLocks noChangeArrowheads="1"/>
            </p:cNvSpPr>
            <p:nvPr/>
          </p:nvSpPr>
          <p:spPr bwMode="auto">
            <a:xfrm>
              <a:off x="2973" y="1432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2508" name="Rectangle 44"/>
            <p:cNvSpPr>
              <a:spLocks noChangeArrowheads="1"/>
            </p:cNvSpPr>
            <p:nvPr/>
          </p:nvSpPr>
          <p:spPr bwMode="auto">
            <a:xfrm>
              <a:off x="348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9" name="Rectangle 45"/>
            <p:cNvSpPr>
              <a:spLocks noChangeArrowheads="1"/>
            </p:cNvSpPr>
            <p:nvPr/>
          </p:nvSpPr>
          <p:spPr bwMode="auto">
            <a:xfrm>
              <a:off x="3828" y="1432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10" name="Rectangle 46"/>
            <p:cNvSpPr>
              <a:spLocks noChangeArrowheads="1"/>
            </p:cNvSpPr>
            <p:nvPr/>
          </p:nvSpPr>
          <p:spPr bwMode="auto">
            <a:xfrm>
              <a:off x="417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1" name="Rectangle 47"/>
            <p:cNvSpPr>
              <a:spLocks noChangeArrowheads="1"/>
            </p:cNvSpPr>
            <p:nvPr/>
          </p:nvSpPr>
          <p:spPr bwMode="auto">
            <a:xfrm>
              <a:off x="454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2" name="Rectangle 48"/>
            <p:cNvSpPr>
              <a:spLocks noChangeArrowheads="1"/>
            </p:cNvSpPr>
            <p:nvPr/>
          </p:nvSpPr>
          <p:spPr bwMode="auto">
            <a:xfrm>
              <a:off x="878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3" name="Rectangle 49"/>
            <p:cNvSpPr>
              <a:spLocks noChangeArrowheads="1"/>
            </p:cNvSpPr>
            <p:nvPr/>
          </p:nvSpPr>
          <p:spPr bwMode="auto">
            <a:xfrm>
              <a:off x="1302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4" name="Rectangle 50"/>
            <p:cNvSpPr>
              <a:spLocks noChangeArrowheads="1"/>
            </p:cNvSpPr>
            <p:nvPr/>
          </p:nvSpPr>
          <p:spPr bwMode="auto">
            <a:xfrm>
              <a:off x="172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5" name="Rectangle 51"/>
            <p:cNvSpPr>
              <a:spLocks noChangeArrowheads="1"/>
            </p:cNvSpPr>
            <p:nvPr/>
          </p:nvSpPr>
          <p:spPr bwMode="auto">
            <a:xfrm>
              <a:off x="2150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6" name="Rectangle 52"/>
            <p:cNvSpPr>
              <a:spLocks noChangeArrowheads="1"/>
            </p:cNvSpPr>
            <p:nvPr/>
          </p:nvSpPr>
          <p:spPr bwMode="auto">
            <a:xfrm>
              <a:off x="2573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7" name="Rectangle 53"/>
            <p:cNvSpPr>
              <a:spLocks noChangeArrowheads="1"/>
            </p:cNvSpPr>
            <p:nvPr/>
          </p:nvSpPr>
          <p:spPr bwMode="auto">
            <a:xfrm>
              <a:off x="2978" y="1594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2518" name="Rectangle 54"/>
            <p:cNvSpPr>
              <a:spLocks noChangeArrowheads="1"/>
            </p:cNvSpPr>
            <p:nvPr/>
          </p:nvSpPr>
          <p:spPr bwMode="auto">
            <a:xfrm>
              <a:off x="3387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9" name="Rectangle 55"/>
            <p:cNvSpPr>
              <a:spLocks noChangeArrowheads="1"/>
            </p:cNvSpPr>
            <p:nvPr/>
          </p:nvSpPr>
          <p:spPr bwMode="auto">
            <a:xfrm>
              <a:off x="3421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0" name="Rectangle 56"/>
            <p:cNvSpPr>
              <a:spLocks noChangeArrowheads="1"/>
            </p:cNvSpPr>
            <p:nvPr/>
          </p:nvSpPr>
          <p:spPr bwMode="auto">
            <a:xfrm>
              <a:off x="3828" y="1594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21" name="Rectangle 57"/>
            <p:cNvSpPr>
              <a:spLocks noChangeArrowheads="1"/>
            </p:cNvSpPr>
            <p:nvPr/>
          </p:nvSpPr>
          <p:spPr bwMode="auto">
            <a:xfrm>
              <a:off x="417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2" name="Rectangle 58"/>
            <p:cNvSpPr>
              <a:spLocks noChangeArrowheads="1"/>
            </p:cNvSpPr>
            <p:nvPr/>
          </p:nvSpPr>
          <p:spPr bwMode="auto">
            <a:xfrm>
              <a:off x="454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3" name="Rectangle 59"/>
            <p:cNvSpPr>
              <a:spLocks noChangeArrowheads="1"/>
            </p:cNvSpPr>
            <p:nvPr/>
          </p:nvSpPr>
          <p:spPr bwMode="auto">
            <a:xfrm>
              <a:off x="878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4" name="Rectangle 60"/>
            <p:cNvSpPr>
              <a:spLocks noChangeArrowheads="1"/>
            </p:cNvSpPr>
            <p:nvPr/>
          </p:nvSpPr>
          <p:spPr bwMode="auto">
            <a:xfrm>
              <a:off x="1302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5" name="Rectangle 61"/>
            <p:cNvSpPr>
              <a:spLocks noChangeArrowheads="1"/>
            </p:cNvSpPr>
            <p:nvPr/>
          </p:nvSpPr>
          <p:spPr bwMode="auto">
            <a:xfrm>
              <a:off x="1726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6" name="Rectangle 62"/>
            <p:cNvSpPr>
              <a:spLocks noChangeArrowheads="1"/>
            </p:cNvSpPr>
            <p:nvPr/>
          </p:nvSpPr>
          <p:spPr bwMode="auto">
            <a:xfrm>
              <a:off x="215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7" name="Rectangle 63"/>
            <p:cNvSpPr>
              <a:spLocks noChangeArrowheads="1"/>
            </p:cNvSpPr>
            <p:nvPr/>
          </p:nvSpPr>
          <p:spPr bwMode="auto">
            <a:xfrm>
              <a:off x="2573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8" name="Rectangle 64"/>
            <p:cNvSpPr>
              <a:spLocks noChangeArrowheads="1"/>
            </p:cNvSpPr>
            <p:nvPr/>
          </p:nvSpPr>
          <p:spPr bwMode="auto">
            <a:xfrm>
              <a:off x="2987" y="1756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2529" name="Rectangle 65"/>
            <p:cNvSpPr>
              <a:spLocks noChangeArrowheads="1"/>
            </p:cNvSpPr>
            <p:nvPr/>
          </p:nvSpPr>
          <p:spPr bwMode="auto">
            <a:xfrm>
              <a:off x="321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0" name="Rectangle 66"/>
            <p:cNvSpPr>
              <a:spLocks noChangeArrowheads="1"/>
            </p:cNvSpPr>
            <p:nvPr/>
          </p:nvSpPr>
          <p:spPr bwMode="auto">
            <a:xfrm>
              <a:off x="3421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1" name="Rectangle 67"/>
            <p:cNvSpPr>
              <a:spLocks noChangeArrowheads="1"/>
            </p:cNvSpPr>
            <p:nvPr/>
          </p:nvSpPr>
          <p:spPr bwMode="auto">
            <a:xfrm>
              <a:off x="3823" y="1756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32" name="Rectangle 68"/>
            <p:cNvSpPr>
              <a:spLocks noChangeArrowheads="1"/>
            </p:cNvSpPr>
            <p:nvPr/>
          </p:nvSpPr>
          <p:spPr bwMode="auto">
            <a:xfrm>
              <a:off x="4275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3" name="Rectangle 69"/>
            <p:cNvSpPr>
              <a:spLocks noChangeArrowheads="1"/>
            </p:cNvSpPr>
            <p:nvPr/>
          </p:nvSpPr>
          <p:spPr bwMode="auto">
            <a:xfrm>
              <a:off x="454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4" name="Rectangle 70"/>
            <p:cNvSpPr>
              <a:spLocks noChangeArrowheads="1"/>
            </p:cNvSpPr>
            <p:nvPr/>
          </p:nvSpPr>
          <p:spPr bwMode="auto">
            <a:xfrm>
              <a:off x="87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5" name="Rectangle 71"/>
            <p:cNvSpPr>
              <a:spLocks noChangeArrowheads="1"/>
            </p:cNvSpPr>
            <p:nvPr/>
          </p:nvSpPr>
          <p:spPr bwMode="auto">
            <a:xfrm>
              <a:off x="1302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6" name="Rectangle 72"/>
            <p:cNvSpPr>
              <a:spLocks noChangeArrowheads="1"/>
            </p:cNvSpPr>
            <p:nvPr/>
          </p:nvSpPr>
          <p:spPr bwMode="auto">
            <a:xfrm>
              <a:off x="1726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7" name="Rectangle 73"/>
            <p:cNvSpPr>
              <a:spLocks noChangeArrowheads="1"/>
            </p:cNvSpPr>
            <p:nvPr/>
          </p:nvSpPr>
          <p:spPr bwMode="auto">
            <a:xfrm>
              <a:off x="2150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8" name="Rectangle 74"/>
            <p:cNvSpPr>
              <a:spLocks noChangeArrowheads="1"/>
            </p:cNvSpPr>
            <p:nvPr/>
          </p:nvSpPr>
          <p:spPr bwMode="auto">
            <a:xfrm>
              <a:off x="2560" y="191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39" name="Rectangle 75"/>
            <p:cNvSpPr>
              <a:spLocks noChangeArrowheads="1"/>
            </p:cNvSpPr>
            <p:nvPr/>
          </p:nvSpPr>
          <p:spPr bwMode="auto">
            <a:xfrm>
              <a:off x="284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0" name="Rectangle 76"/>
            <p:cNvSpPr>
              <a:spLocks noChangeArrowheads="1"/>
            </p:cNvSpPr>
            <p:nvPr/>
          </p:nvSpPr>
          <p:spPr bwMode="auto">
            <a:xfrm>
              <a:off x="801" y="2081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62541" name="Rectangle 77"/>
            <p:cNvSpPr>
              <a:spLocks noChangeArrowheads="1"/>
            </p:cNvSpPr>
            <p:nvPr/>
          </p:nvSpPr>
          <p:spPr bwMode="auto">
            <a:xfrm>
              <a:off x="2316" y="208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2" name="Rectangle 78"/>
            <p:cNvSpPr>
              <a:spLocks noChangeArrowheads="1"/>
            </p:cNvSpPr>
            <p:nvPr/>
          </p:nvSpPr>
          <p:spPr bwMode="auto">
            <a:xfrm>
              <a:off x="454" y="224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3" name="Rectangle 79"/>
            <p:cNvSpPr>
              <a:spLocks noChangeArrowheads="1"/>
            </p:cNvSpPr>
            <p:nvPr/>
          </p:nvSpPr>
          <p:spPr bwMode="auto">
            <a:xfrm>
              <a:off x="454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4" name="Rectangle 80"/>
            <p:cNvSpPr>
              <a:spLocks noChangeArrowheads="1"/>
            </p:cNvSpPr>
            <p:nvPr/>
          </p:nvSpPr>
          <p:spPr bwMode="auto">
            <a:xfrm>
              <a:off x="862" y="2405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2545" name="Rectangle 81"/>
            <p:cNvSpPr>
              <a:spLocks noChangeArrowheads="1"/>
            </p:cNvSpPr>
            <p:nvPr/>
          </p:nvSpPr>
          <p:spPr bwMode="auto">
            <a:xfrm>
              <a:off x="1167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6" name="Rectangle 82"/>
            <p:cNvSpPr>
              <a:spLocks noChangeArrowheads="1"/>
            </p:cNvSpPr>
            <p:nvPr/>
          </p:nvSpPr>
          <p:spPr bwMode="auto">
            <a:xfrm>
              <a:off x="1285" y="2405"/>
              <a:ext cx="38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47" name="Rectangle 83"/>
            <p:cNvSpPr>
              <a:spLocks noChangeArrowheads="1"/>
            </p:cNvSpPr>
            <p:nvPr/>
          </p:nvSpPr>
          <p:spPr bwMode="auto">
            <a:xfrm>
              <a:off x="163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8" name="Rectangle 84"/>
            <p:cNvSpPr>
              <a:spLocks noChangeArrowheads="1"/>
            </p:cNvSpPr>
            <p:nvPr/>
          </p:nvSpPr>
          <p:spPr bwMode="auto">
            <a:xfrm>
              <a:off x="1704" y="2405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49" name="Rectangle 85"/>
            <p:cNvSpPr>
              <a:spLocks noChangeArrowheads="1"/>
            </p:cNvSpPr>
            <p:nvPr/>
          </p:nvSpPr>
          <p:spPr bwMode="auto">
            <a:xfrm>
              <a:off x="215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0" name="Rectangle 86"/>
            <p:cNvSpPr>
              <a:spLocks noChangeArrowheads="1"/>
            </p:cNvSpPr>
            <p:nvPr/>
          </p:nvSpPr>
          <p:spPr bwMode="auto">
            <a:xfrm>
              <a:off x="1291" y="2567"/>
              <a:ext cx="2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62551" name="Rectangle 87"/>
            <p:cNvSpPr>
              <a:spLocks noChangeArrowheads="1"/>
            </p:cNvSpPr>
            <p:nvPr/>
          </p:nvSpPr>
          <p:spPr bwMode="auto">
            <a:xfrm>
              <a:off x="1553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2" name="Rectangle 88"/>
            <p:cNvSpPr>
              <a:spLocks noChangeArrowheads="1"/>
            </p:cNvSpPr>
            <p:nvPr/>
          </p:nvSpPr>
          <p:spPr bwMode="auto">
            <a:xfrm>
              <a:off x="1701" y="2567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2553" name="Rectangle 89"/>
            <p:cNvSpPr>
              <a:spLocks noChangeArrowheads="1"/>
            </p:cNvSpPr>
            <p:nvPr/>
          </p:nvSpPr>
          <p:spPr bwMode="auto">
            <a:xfrm>
              <a:off x="2234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4" name="Rectangle 90"/>
            <p:cNvSpPr>
              <a:spLocks noChangeArrowheads="1"/>
            </p:cNvSpPr>
            <p:nvPr/>
          </p:nvSpPr>
          <p:spPr bwMode="auto">
            <a:xfrm>
              <a:off x="454" y="272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5" name="Rectangle 91"/>
            <p:cNvSpPr>
              <a:spLocks noChangeArrowheads="1"/>
            </p:cNvSpPr>
            <p:nvPr/>
          </p:nvSpPr>
          <p:spPr bwMode="auto">
            <a:xfrm>
              <a:off x="454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6" name="Rectangle 92"/>
            <p:cNvSpPr>
              <a:spLocks noChangeArrowheads="1"/>
            </p:cNvSpPr>
            <p:nvPr/>
          </p:nvSpPr>
          <p:spPr bwMode="auto">
            <a:xfrm>
              <a:off x="862" y="2892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</a:t>
              </a:r>
            </a:p>
          </p:txBody>
        </p:sp>
        <p:sp>
          <p:nvSpPr>
            <p:cNvPr id="62557" name="Rectangle 93"/>
            <p:cNvSpPr>
              <a:spLocks noChangeArrowheads="1"/>
            </p:cNvSpPr>
            <p:nvPr/>
          </p:nvSpPr>
          <p:spPr bwMode="auto">
            <a:xfrm>
              <a:off x="1184" y="2892"/>
              <a:ext cx="10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62558" name="Rectangle 94"/>
            <p:cNvSpPr>
              <a:spLocks noChangeArrowheads="1"/>
            </p:cNvSpPr>
            <p:nvPr/>
          </p:nvSpPr>
          <p:spPr bwMode="auto">
            <a:xfrm>
              <a:off x="1282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9" name="Rectangle 95"/>
            <p:cNvSpPr>
              <a:spLocks noChangeArrowheads="1"/>
            </p:cNvSpPr>
            <p:nvPr/>
          </p:nvSpPr>
          <p:spPr bwMode="auto">
            <a:xfrm>
              <a:off x="454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0" name="Rectangle 96"/>
            <p:cNvSpPr>
              <a:spLocks noChangeArrowheads="1"/>
            </p:cNvSpPr>
            <p:nvPr/>
          </p:nvSpPr>
          <p:spPr bwMode="auto">
            <a:xfrm>
              <a:off x="878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1" name="Rectangle 97"/>
            <p:cNvSpPr>
              <a:spLocks noChangeArrowheads="1"/>
            </p:cNvSpPr>
            <p:nvPr/>
          </p:nvSpPr>
          <p:spPr bwMode="auto">
            <a:xfrm>
              <a:off x="1278" y="305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2562" name="Rectangle 98"/>
            <p:cNvSpPr>
              <a:spLocks noChangeArrowheads="1"/>
            </p:cNvSpPr>
            <p:nvPr/>
          </p:nvSpPr>
          <p:spPr bwMode="auto">
            <a:xfrm>
              <a:off x="1752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3" name="Rectangle 99"/>
            <p:cNvSpPr>
              <a:spLocks noChangeArrowheads="1"/>
            </p:cNvSpPr>
            <p:nvPr/>
          </p:nvSpPr>
          <p:spPr bwMode="auto">
            <a:xfrm>
              <a:off x="454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4" name="Rectangle 100"/>
            <p:cNvSpPr>
              <a:spLocks noChangeArrowheads="1"/>
            </p:cNvSpPr>
            <p:nvPr/>
          </p:nvSpPr>
          <p:spPr bwMode="auto">
            <a:xfrm>
              <a:off x="878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5" name="Rectangle 101"/>
            <p:cNvSpPr>
              <a:spLocks noChangeArrowheads="1"/>
            </p:cNvSpPr>
            <p:nvPr/>
          </p:nvSpPr>
          <p:spPr bwMode="auto">
            <a:xfrm>
              <a:off x="1302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6" name="Rectangle 102"/>
            <p:cNvSpPr>
              <a:spLocks noChangeArrowheads="1"/>
            </p:cNvSpPr>
            <p:nvPr/>
          </p:nvSpPr>
          <p:spPr bwMode="auto">
            <a:xfrm>
              <a:off x="1700" y="3216"/>
              <a:ext cx="184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</a:t>
              </a:r>
            </a:p>
          </p:txBody>
        </p:sp>
        <p:sp>
          <p:nvSpPr>
            <p:cNvPr id="62567" name="Rectangle 103"/>
            <p:cNvSpPr>
              <a:spLocks noChangeArrowheads="1"/>
            </p:cNvSpPr>
            <p:nvPr/>
          </p:nvSpPr>
          <p:spPr bwMode="auto">
            <a:xfrm>
              <a:off x="2875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8" name="Rectangle 104"/>
            <p:cNvSpPr>
              <a:spLocks noChangeArrowheads="1"/>
            </p:cNvSpPr>
            <p:nvPr/>
          </p:nvSpPr>
          <p:spPr bwMode="auto">
            <a:xfrm>
              <a:off x="454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9" name="Rectangle 105"/>
            <p:cNvSpPr>
              <a:spLocks noChangeArrowheads="1"/>
            </p:cNvSpPr>
            <p:nvPr/>
          </p:nvSpPr>
          <p:spPr bwMode="auto">
            <a:xfrm>
              <a:off x="878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0" name="Rectangle 106"/>
            <p:cNvSpPr>
              <a:spLocks noChangeArrowheads="1"/>
            </p:cNvSpPr>
            <p:nvPr/>
          </p:nvSpPr>
          <p:spPr bwMode="auto">
            <a:xfrm>
              <a:off x="130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1" name="Rectangle 107"/>
            <p:cNvSpPr>
              <a:spLocks noChangeArrowheads="1"/>
            </p:cNvSpPr>
            <p:nvPr/>
          </p:nvSpPr>
          <p:spPr bwMode="auto">
            <a:xfrm>
              <a:off x="1702" y="3406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72" name="Rectangle 108"/>
            <p:cNvSpPr>
              <a:spLocks noChangeArrowheads="1"/>
            </p:cNvSpPr>
            <p:nvPr/>
          </p:nvSpPr>
          <p:spPr bwMode="auto">
            <a:xfrm>
              <a:off x="2059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3" name="Rectangle 109"/>
            <p:cNvSpPr>
              <a:spLocks noChangeArrowheads="1"/>
            </p:cNvSpPr>
            <p:nvPr/>
          </p:nvSpPr>
          <p:spPr bwMode="auto">
            <a:xfrm>
              <a:off x="2201" y="3406"/>
              <a:ext cx="90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:= Qrec.Info;</a:t>
              </a:r>
            </a:p>
          </p:txBody>
        </p:sp>
        <p:sp>
          <p:nvSpPr>
            <p:cNvPr id="62574" name="Rectangle 110"/>
            <p:cNvSpPr>
              <a:spLocks noChangeArrowheads="1"/>
            </p:cNvSpPr>
            <p:nvPr/>
          </p:nvSpPr>
          <p:spPr bwMode="auto">
            <a:xfrm>
              <a:off x="276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5" name="Rectangle 111"/>
            <p:cNvSpPr>
              <a:spLocks noChangeArrowheads="1"/>
            </p:cNvSpPr>
            <p:nvPr/>
          </p:nvSpPr>
          <p:spPr bwMode="auto">
            <a:xfrm>
              <a:off x="454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6" name="Rectangle 112"/>
            <p:cNvSpPr>
              <a:spLocks noChangeArrowheads="1"/>
            </p:cNvSpPr>
            <p:nvPr/>
          </p:nvSpPr>
          <p:spPr bwMode="auto">
            <a:xfrm>
              <a:off x="878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7" name="Rectangle 113"/>
            <p:cNvSpPr>
              <a:spLocks noChangeArrowheads="1"/>
            </p:cNvSpPr>
            <p:nvPr/>
          </p:nvSpPr>
          <p:spPr bwMode="auto">
            <a:xfrm>
              <a:off x="1302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8" name="Rectangle 114"/>
            <p:cNvSpPr>
              <a:spLocks noChangeArrowheads="1"/>
            </p:cNvSpPr>
            <p:nvPr/>
          </p:nvSpPr>
          <p:spPr bwMode="auto">
            <a:xfrm>
              <a:off x="1704" y="3586"/>
              <a:ext cx="127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62579" name="Rectangle 115"/>
            <p:cNvSpPr>
              <a:spLocks noChangeArrowheads="1"/>
            </p:cNvSpPr>
            <p:nvPr/>
          </p:nvSpPr>
          <p:spPr bwMode="auto">
            <a:xfrm>
              <a:off x="2673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0" name="Rectangle 116"/>
            <p:cNvSpPr>
              <a:spLocks noChangeArrowheads="1"/>
            </p:cNvSpPr>
            <p:nvPr/>
          </p:nvSpPr>
          <p:spPr bwMode="auto">
            <a:xfrm>
              <a:off x="454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1" name="Rectangle 117"/>
            <p:cNvSpPr>
              <a:spLocks noChangeArrowheads="1"/>
            </p:cNvSpPr>
            <p:nvPr/>
          </p:nvSpPr>
          <p:spPr bwMode="auto">
            <a:xfrm>
              <a:off x="878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2" name="Rectangle 118"/>
            <p:cNvSpPr>
              <a:spLocks noChangeArrowheads="1"/>
            </p:cNvSpPr>
            <p:nvPr/>
          </p:nvSpPr>
          <p:spPr bwMode="auto">
            <a:xfrm>
              <a:off x="1264" y="3813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2583" name="Rectangle 119"/>
            <p:cNvSpPr>
              <a:spLocks noChangeArrowheads="1"/>
            </p:cNvSpPr>
            <p:nvPr/>
          </p:nvSpPr>
          <p:spPr bwMode="auto">
            <a:xfrm>
              <a:off x="2015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4" name="Rectangle 120"/>
            <p:cNvSpPr>
              <a:spLocks noChangeArrowheads="1"/>
            </p:cNvSpPr>
            <p:nvPr/>
          </p:nvSpPr>
          <p:spPr bwMode="auto">
            <a:xfrm>
              <a:off x="454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5" name="Rectangle 121"/>
            <p:cNvSpPr>
              <a:spLocks noChangeArrowheads="1"/>
            </p:cNvSpPr>
            <p:nvPr/>
          </p:nvSpPr>
          <p:spPr bwMode="auto">
            <a:xfrm>
              <a:off x="865" y="3903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86" name="Rectangle 122"/>
            <p:cNvSpPr>
              <a:spLocks noChangeArrowheads="1"/>
            </p:cNvSpPr>
            <p:nvPr/>
          </p:nvSpPr>
          <p:spPr bwMode="auto">
            <a:xfrm>
              <a:off x="1152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8289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358775" y="838200"/>
            <a:ext cx="7016750" cy="228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(sem perda de quadro nem erro)  mas...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Com 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316487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3" name="Group 1"/>
          <p:cNvGrpSpPr>
            <a:grpSpLocks/>
          </p:cNvGrpSpPr>
          <p:nvPr/>
        </p:nvGrpSpPr>
        <p:grpSpPr bwMode="auto">
          <a:xfrm>
            <a:off x="1000125" y="214313"/>
            <a:ext cx="7161213" cy="6362700"/>
            <a:chOff x="630" y="135"/>
            <a:chExt cx="4511" cy="4008"/>
          </a:xfrm>
        </p:grpSpPr>
        <p:sp>
          <p:nvSpPr>
            <p:cNvPr id="64514" name="Rectangle 2"/>
            <p:cNvSpPr>
              <a:spLocks noChangeArrowheads="1"/>
            </p:cNvSpPr>
            <p:nvPr/>
          </p:nvSpPr>
          <p:spPr bwMode="auto">
            <a:xfrm>
              <a:off x="630" y="135"/>
              <a:ext cx="4512" cy="3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15" name="Rectangle 3"/>
            <p:cNvSpPr>
              <a:spLocks noChangeArrowheads="1"/>
            </p:cNvSpPr>
            <p:nvPr/>
          </p:nvSpPr>
          <p:spPr bwMode="auto">
            <a:xfrm>
              <a:off x="743" y="198"/>
              <a:ext cx="4373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u="sng">
                  <a:solidFill>
                    <a:srgbClr val="000000"/>
                  </a:solidFill>
                </a:rPr>
                <a:t>Protocolo de Enlace Simples </a:t>
              </a:r>
              <a:r>
                <a:rPr lang="en-US" sz="2300" b="1" u="sng">
                  <a:solidFill>
                    <a:srgbClr val="000000"/>
                  </a:solidFill>
                </a:rPr>
                <a:t>(IDEAL</a:t>
              </a:r>
              <a:r>
                <a:rPr lang="en-US" sz="2300" u="sng">
                  <a:solidFill>
                    <a:srgbClr val="000000"/>
                  </a:solidFill>
                </a:rPr>
                <a:t>com buffer  </a:t>
              </a:r>
              <a:r>
                <a:rPr lang="en-US" sz="2300" b="1" u="sng">
                  <a:solidFill>
                    <a:srgbClr val="000000"/>
                  </a:solidFill>
                </a:rPr>
                <a:t>Infinito)</a:t>
              </a:r>
            </a:p>
          </p:txBody>
        </p:sp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1015" y="72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1377" y="72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2098" y="72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2460" y="72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4520" name="Rectangle 8"/>
            <p:cNvSpPr>
              <a:spLocks noChangeArrowheads="1"/>
            </p:cNvSpPr>
            <p:nvPr/>
          </p:nvSpPr>
          <p:spPr bwMode="auto">
            <a:xfrm>
              <a:off x="1378" y="1033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2098" y="1033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2461" y="1033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2822" y="1188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4524" name="Rectangle 12"/>
            <p:cNvSpPr>
              <a:spLocks noChangeArrowheads="1"/>
            </p:cNvSpPr>
            <p:nvPr/>
          </p:nvSpPr>
          <p:spPr bwMode="auto">
            <a:xfrm>
              <a:off x="3544" y="118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5" name="Rectangle 13"/>
            <p:cNvSpPr>
              <a:spLocks noChangeArrowheads="1"/>
            </p:cNvSpPr>
            <p:nvPr/>
          </p:nvSpPr>
          <p:spPr bwMode="auto">
            <a:xfrm>
              <a:off x="2822" y="1343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4526" name="Rectangle 14"/>
            <p:cNvSpPr>
              <a:spLocks noChangeArrowheads="1"/>
            </p:cNvSpPr>
            <p:nvPr/>
          </p:nvSpPr>
          <p:spPr bwMode="auto">
            <a:xfrm>
              <a:off x="3544" y="1343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7" name="Rectangle 15"/>
            <p:cNvSpPr>
              <a:spLocks noChangeArrowheads="1"/>
            </p:cNvSpPr>
            <p:nvPr/>
          </p:nvSpPr>
          <p:spPr bwMode="auto">
            <a:xfrm>
              <a:off x="2822" y="1498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4528" name="Rectangle 16"/>
            <p:cNvSpPr>
              <a:spLocks noChangeArrowheads="1"/>
            </p:cNvSpPr>
            <p:nvPr/>
          </p:nvSpPr>
          <p:spPr bwMode="auto">
            <a:xfrm>
              <a:off x="3544" y="149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9" name="Rectangle 17"/>
            <p:cNvSpPr>
              <a:spLocks noChangeArrowheads="1"/>
            </p:cNvSpPr>
            <p:nvPr/>
          </p:nvSpPr>
          <p:spPr bwMode="auto">
            <a:xfrm>
              <a:off x="2822" y="1653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4530" name="Rectangle 18"/>
            <p:cNvSpPr>
              <a:spLocks noChangeArrowheads="1"/>
            </p:cNvSpPr>
            <p:nvPr/>
          </p:nvSpPr>
          <p:spPr bwMode="auto">
            <a:xfrm>
              <a:off x="3545" y="1653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4531" name="Rectangle 19"/>
            <p:cNvSpPr>
              <a:spLocks noChangeArrowheads="1"/>
            </p:cNvSpPr>
            <p:nvPr/>
          </p:nvSpPr>
          <p:spPr bwMode="auto">
            <a:xfrm>
              <a:off x="2461" y="180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4532" name="Rectangle 20"/>
            <p:cNvSpPr>
              <a:spLocks noChangeArrowheads="1"/>
            </p:cNvSpPr>
            <p:nvPr/>
          </p:nvSpPr>
          <p:spPr bwMode="auto">
            <a:xfrm>
              <a:off x="1015" y="2274"/>
              <a:ext cx="156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4533" name="Rectangle 21"/>
            <p:cNvSpPr>
              <a:spLocks noChangeArrowheads="1"/>
            </p:cNvSpPr>
            <p:nvPr/>
          </p:nvSpPr>
          <p:spPr bwMode="auto">
            <a:xfrm>
              <a:off x="1013" y="2584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4534" name="Rectangle 22"/>
            <p:cNvSpPr>
              <a:spLocks noChangeArrowheads="1"/>
            </p:cNvSpPr>
            <p:nvPr/>
          </p:nvSpPr>
          <p:spPr bwMode="auto">
            <a:xfrm>
              <a:off x="1379" y="2584"/>
              <a:ext cx="86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64535" name="Rectangle 23"/>
            <p:cNvSpPr>
              <a:spLocks noChangeArrowheads="1"/>
            </p:cNvSpPr>
            <p:nvPr/>
          </p:nvSpPr>
          <p:spPr bwMode="auto">
            <a:xfrm>
              <a:off x="1377" y="2739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4536" name="Rectangle 24"/>
            <p:cNvSpPr>
              <a:spLocks noChangeArrowheads="1"/>
            </p:cNvSpPr>
            <p:nvPr/>
          </p:nvSpPr>
          <p:spPr bwMode="auto">
            <a:xfrm>
              <a:off x="1739" y="2739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4537" name="Rectangle 25"/>
            <p:cNvSpPr>
              <a:spLocks noChangeArrowheads="1"/>
            </p:cNvSpPr>
            <p:nvPr/>
          </p:nvSpPr>
          <p:spPr bwMode="auto">
            <a:xfrm>
              <a:off x="1013" y="3049"/>
              <a:ext cx="30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</a:t>
              </a:r>
            </a:p>
          </p:txBody>
        </p:sp>
        <p:sp>
          <p:nvSpPr>
            <p:cNvPr id="64538" name="Rectangle 26"/>
            <p:cNvSpPr>
              <a:spLocks noChangeArrowheads="1"/>
            </p:cNvSpPr>
            <p:nvPr/>
          </p:nvSpPr>
          <p:spPr bwMode="auto">
            <a:xfrm>
              <a:off x="1308" y="3049"/>
              <a:ext cx="15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IO</a:t>
              </a:r>
            </a:p>
          </p:txBody>
        </p:sp>
        <p:sp>
          <p:nvSpPr>
            <p:cNvPr id="64539" name="Rectangle 27"/>
            <p:cNvSpPr>
              <a:spLocks noChangeArrowheads="1"/>
            </p:cNvSpPr>
            <p:nvPr/>
          </p:nvSpPr>
          <p:spPr bwMode="auto">
            <a:xfrm>
              <a:off x="1377" y="320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4540" name="Rectangle 28"/>
            <p:cNvSpPr>
              <a:spLocks noChangeArrowheads="1"/>
            </p:cNvSpPr>
            <p:nvPr/>
          </p:nvSpPr>
          <p:spPr bwMode="auto">
            <a:xfrm>
              <a:off x="1737" y="3360"/>
              <a:ext cx="5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DeCima (</a:t>
              </a:r>
            </a:p>
          </p:txBody>
        </p:sp>
        <p:sp>
          <p:nvSpPr>
            <p:cNvPr id="64541" name="Rectangle 29"/>
            <p:cNvSpPr>
              <a:spLocks noChangeArrowheads="1"/>
            </p:cNvSpPr>
            <p:nvPr/>
          </p:nvSpPr>
          <p:spPr bwMode="auto">
            <a:xfrm>
              <a:off x="2282" y="3360"/>
              <a:ext cx="47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Buffer);</a:t>
              </a:r>
            </a:p>
          </p:txBody>
        </p:sp>
        <p:sp>
          <p:nvSpPr>
            <p:cNvPr id="64542" name="Rectangle 30"/>
            <p:cNvSpPr>
              <a:spLocks noChangeArrowheads="1"/>
            </p:cNvSpPr>
            <p:nvPr/>
          </p:nvSpPr>
          <p:spPr bwMode="auto">
            <a:xfrm>
              <a:off x="1738" y="3515"/>
              <a:ext cx="74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Qenv.Info:= </a:t>
              </a:r>
            </a:p>
          </p:txBody>
        </p:sp>
        <p:sp>
          <p:nvSpPr>
            <p:cNvPr id="64543" name="Rectangle 31"/>
            <p:cNvSpPr>
              <a:spLocks noChangeArrowheads="1"/>
            </p:cNvSpPr>
            <p:nvPr/>
          </p:nvSpPr>
          <p:spPr bwMode="auto">
            <a:xfrm>
              <a:off x="2464" y="3515"/>
              <a:ext cx="4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buffer;</a:t>
              </a:r>
            </a:p>
          </p:txBody>
        </p:sp>
        <p:sp>
          <p:nvSpPr>
            <p:cNvPr id="64544" name="Rectangle 32"/>
            <p:cNvSpPr>
              <a:spLocks noChangeArrowheads="1"/>
            </p:cNvSpPr>
            <p:nvPr/>
          </p:nvSpPr>
          <p:spPr bwMode="auto">
            <a:xfrm>
              <a:off x="1740" y="3670"/>
              <a:ext cx="87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EnviaQuadro (</a:t>
              </a:r>
            </a:p>
          </p:txBody>
        </p:sp>
        <p:sp>
          <p:nvSpPr>
            <p:cNvPr id="64545" name="Rectangle 33"/>
            <p:cNvSpPr>
              <a:spLocks noChangeArrowheads="1"/>
            </p:cNvSpPr>
            <p:nvPr/>
          </p:nvSpPr>
          <p:spPr bwMode="auto">
            <a:xfrm>
              <a:off x="2591" y="3670"/>
              <a:ext cx="40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Qenv);</a:t>
              </a:r>
            </a:p>
          </p:txBody>
        </p:sp>
        <p:sp>
          <p:nvSpPr>
            <p:cNvPr id="64546" name="Rectangle 34"/>
            <p:cNvSpPr>
              <a:spLocks noChangeArrowheads="1"/>
            </p:cNvSpPr>
            <p:nvPr/>
          </p:nvSpPr>
          <p:spPr bwMode="auto">
            <a:xfrm>
              <a:off x="1377" y="3825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4547" name="Rectangle 35"/>
            <p:cNvSpPr>
              <a:spLocks noChangeArrowheads="1"/>
            </p:cNvSpPr>
            <p:nvPr/>
          </p:nvSpPr>
          <p:spPr bwMode="auto">
            <a:xfrm>
              <a:off x="1015" y="3980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90883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7" name="Object 1"/>
          <p:cNvGraphicFramePr>
            <a:graphicFrameLocks noChangeAspect="1"/>
          </p:cNvGraphicFramePr>
          <p:nvPr/>
        </p:nvGraphicFramePr>
        <p:xfrm>
          <a:off x="1066800" y="298450"/>
          <a:ext cx="7010400" cy="626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r:id="rId5" imgW="5613480" imgH="5014080" progId="">
                  <p:embed/>
                </p:oleObj>
              </mc:Choice>
              <mc:Fallback>
                <p:oleObj r:id="rId5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8450"/>
                        <a:ext cx="7010400" cy="626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66446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1"/>
          <p:cNvGrpSpPr>
            <a:grpSpLocks/>
          </p:cNvGrpSpPr>
          <p:nvPr/>
        </p:nvGrpSpPr>
        <p:grpSpPr bwMode="auto">
          <a:xfrm>
            <a:off x="762000" y="298450"/>
            <a:ext cx="8380413" cy="6338888"/>
            <a:chOff x="480" y="188"/>
            <a:chExt cx="5279" cy="3993"/>
          </a:xfrm>
        </p:grpSpPr>
        <p:sp>
          <p:nvSpPr>
            <p:cNvPr id="66562" name="Rectangle 2"/>
            <p:cNvSpPr>
              <a:spLocks noChangeArrowheads="1"/>
            </p:cNvSpPr>
            <p:nvPr/>
          </p:nvSpPr>
          <p:spPr bwMode="auto">
            <a:xfrm>
              <a:off x="480" y="188"/>
              <a:ext cx="5280" cy="39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3" name="Rectangle 3"/>
            <p:cNvSpPr>
              <a:spLocks noChangeArrowheads="1"/>
            </p:cNvSpPr>
            <p:nvPr/>
          </p:nvSpPr>
          <p:spPr bwMode="auto">
            <a:xfrm>
              <a:off x="1263" y="196"/>
              <a:ext cx="3407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66564" name="Rectangle 4"/>
            <p:cNvSpPr>
              <a:spLocks noChangeArrowheads="1"/>
            </p:cNvSpPr>
            <p:nvPr/>
          </p:nvSpPr>
          <p:spPr bwMode="auto">
            <a:xfrm>
              <a:off x="903" y="384"/>
              <a:ext cx="3978" cy="18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5" name="Rectangle 5"/>
            <p:cNvSpPr>
              <a:spLocks noChangeArrowheads="1"/>
            </p:cNvSpPr>
            <p:nvPr/>
          </p:nvSpPr>
          <p:spPr bwMode="auto">
            <a:xfrm>
              <a:off x="974" y="739"/>
              <a:ext cx="29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1406" y="739"/>
              <a:ext cx="38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6567" name="Rectangle 7"/>
            <p:cNvSpPr>
              <a:spLocks noChangeArrowheads="1"/>
            </p:cNvSpPr>
            <p:nvPr/>
          </p:nvSpPr>
          <p:spPr bwMode="auto">
            <a:xfrm>
              <a:off x="2217" y="739"/>
              <a:ext cx="9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6568" name="Rectangle 8"/>
            <p:cNvSpPr>
              <a:spLocks noChangeArrowheads="1"/>
            </p:cNvSpPr>
            <p:nvPr/>
          </p:nvSpPr>
          <p:spPr bwMode="auto">
            <a:xfrm>
              <a:off x="2795" y="739"/>
              <a:ext cx="13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6569" name="Rectangle 9"/>
            <p:cNvSpPr>
              <a:spLocks noChangeArrowheads="1"/>
            </p:cNvSpPr>
            <p:nvPr/>
          </p:nvSpPr>
          <p:spPr bwMode="auto">
            <a:xfrm>
              <a:off x="1408" y="883"/>
              <a:ext cx="4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6570" name="Rectangle 10"/>
            <p:cNvSpPr>
              <a:spLocks noChangeArrowheads="1"/>
            </p:cNvSpPr>
            <p:nvPr/>
          </p:nvSpPr>
          <p:spPr bwMode="auto">
            <a:xfrm>
              <a:off x="2213" y="88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71" name="Rectangle 11"/>
            <p:cNvSpPr>
              <a:spLocks noChangeArrowheads="1"/>
            </p:cNvSpPr>
            <p:nvPr/>
          </p:nvSpPr>
          <p:spPr bwMode="auto">
            <a:xfrm>
              <a:off x="2706" y="883"/>
              <a:ext cx="63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6572" name="Rectangle 12"/>
            <p:cNvSpPr>
              <a:spLocks noChangeArrowheads="1"/>
            </p:cNvSpPr>
            <p:nvPr/>
          </p:nvSpPr>
          <p:spPr bwMode="auto">
            <a:xfrm>
              <a:off x="3098" y="1026"/>
              <a:ext cx="38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6573" name="Rectangle 13"/>
            <p:cNvSpPr>
              <a:spLocks noChangeArrowheads="1"/>
            </p:cNvSpPr>
            <p:nvPr/>
          </p:nvSpPr>
          <p:spPr bwMode="auto">
            <a:xfrm>
              <a:off x="3937" y="1026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4" name="Rectangle 14"/>
            <p:cNvSpPr>
              <a:spLocks noChangeArrowheads="1"/>
            </p:cNvSpPr>
            <p:nvPr/>
          </p:nvSpPr>
          <p:spPr bwMode="auto">
            <a:xfrm>
              <a:off x="3113" y="1170"/>
              <a:ext cx="49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6575" name="Rectangle 15"/>
            <p:cNvSpPr>
              <a:spLocks noChangeArrowheads="1"/>
            </p:cNvSpPr>
            <p:nvPr/>
          </p:nvSpPr>
          <p:spPr bwMode="auto">
            <a:xfrm>
              <a:off x="3937" y="1170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6" name="Rectangle 16"/>
            <p:cNvSpPr>
              <a:spLocks noChangeArrowheads="1"/>
            </p:cNvSpPr>
            <p:nvPr/>
          </p:nvSpPr>
          <p:spPr bwMode="auto">
            <a:xfrm>
              <a:off x="3102" y="1313"/>
              <a:ext cx="39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6577" name="Rectangle 17"/>
            <p:cNvSpPr>
              <a:spLocks noChangeArrowheads="1"/>
            </p:cNvSpPr>
            <p:nvPr/>
          </p:nvSpPr>
          <p:spPr bwMode="auto">
            <a:xfrm>
              <a:off x="3933" y="1313"/>
              <a:ext cx="3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:byte;</a:t>
              </a:r>
            </a:p>
          </p:txBody>
        </p:sp>
        <p:sp>
          <p:nvSpPr>
            <p:cNvPr id="66578" name="Rectangle 18"/>
            <p:cNvSpPr>
              <a:spLocks noChangeArrowheads="1"/>
            </p:cNvSpPr>
            <p:nvPr/>
          </p:nvSpPr>
          <p:spPr bwMode="auto">
            <a:xfrm>
              <a:off x="3119" y="1456"/>
              <a:ext cx="215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6579" name="Rectangle 19"/>
            <p:cNvSpPr>
              <a:spLocks noChangeArrowheads="1"/>
            </p:cNvSpPr>
            <p:nvPr/>
          </p:nvSpPr>
          <p:spPr bwMode="auto">
            <a:xfrm>
              <a:off x="3949" y="1456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6580" name="Rectangle 20"/>
            <p:cNvSpPr>
              <a:spLocks noChangeArrowheads="1"/>
            </p:cNvSpPr>
            <p:nvPr/>
          </p:nvSpPr>
          <p:spPr bwMode="auto">
            <a:xfrm>
              <a:off x="2662" y="1600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6581" name="Rectangle 21"/>
            <p:cNvSpPr>
              <a:spLocks noChangeArrowheads="1"/>
            </p:cNvSpPr>
            <p:nvPr/>
          </p:nvSpPr>
          <p:spPr bwMode="auto">
            <a:xfrm>
              <a:off x="1436" y="1743"/>
              <a:ext cx="6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 </a:t>
              </a:r>
            </a:p>
          </p:txBody>
        </p:sp>
        <p:sp>
          <p:nvSpPr>
            <p:cNvPr id="66582" name="Rectangle 22"/>
            <p:cNvSpPr>
              <a:spLocks noChangeArrowheads="1"/>
            </p:cNvSpPr>
            <p:nvPr/>
          </p:nvSpPr>
          <p:spPr bwMode="auto">
            <a:xfrm>
              <a:off x="2213" y="174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83" name="Rectangle 23"/>
            <p:cNvSpPr>
              <a:spLocks noChangeArrowheads="1"/>
            </p:cNvSpPr>
            <p:nvPr/>
          </p:nvSpPr>
          <p:spPr bwMode="auto">
            <a:xfrm>
              <a:off x="3054" y="1743"/>
              <a:ext cx="4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(</a:t>
              </a:r>
            </a:p>
          </p:txBody>
        </p:sp>
        <p:sp>
          <p:nvSpPr>
            <p:cNvPr id="66584" name="Rectangle 24"/>
            <p:cNvSpPr>
              <a:spLocks noChangeArrowheads="1"/>
            </p:cNvSpPr>
            <p:nvPr/>
          </p:nvSpPr>
          <p:spPr bwMode="auto">
            <a:xfrm>
              <a:off x="3206" y="1743"/>
              <a:ext cx="877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ChegouQuadro);</a:t>
              </a:r>
            </a:p>
          </p:txBody>
        </p:sp>
        <p:sp>
          <p:nvSpPr>
            <p:cNvPr id="66585" name="Rectangle 25"/>
            <p:cNvSpPr>
              <a:spLocks noChangeArrowheads="1"/>
            </p:cNvSpPr>
            <p:nvPr/>
          </p:nvSpPr>
          <p:spPr bwMode="auto">
            <a:xfrm>
              <a:off x="1111" y="2173"/>
              <a:ext cx="137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971" y="2460"/>
              <a:ext cx="28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6587" name="Rectangle 27"/>
            <p:cNvSpPr>
              <a:spLocks noChangeArrowheads="1"/>
            </p:cNvSpPr>
            <p:nvPr/>
          </p:nvSpPr>
          <p:spPr bwMode="auto">
            <a:xfrm>
              <a:off x="1404" y="2460"/>
              <a:ext cx="33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6588" name="Rectangle 28"/>
            <p:cNvSpPr>
              <a:spLocks noChangeArrowheads="1"/>
            </p:cNvSpPr>
            <p:nvPr/>
          </p:nvSpPr>
          <p:spPr bwMode="auto">
            <a:xfrm>
              <a:off x="1790" y="2460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89" name="Rectangle 29"/>
            <p:cNvSpPr>
              <a:spLocks noChangeArrowheads="1"/>
            </p:cNvSpPr>
            <p:nvPr/>
          </p:nvSpPr>
          <p:spPr bwMode="auto">
            <a:xfrm>
              <a:off x="2249" y="2460"/>
              <a:ext cx="36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Dados;</a:t>
              </a:r>
            </a:p>
          </p:txBody>
        </p:sp>
        <p:sp>
          <p:nvSpPr>
            <p:cNvPr id="66590" name="Rectangle 30"/>
            <p:cNvSpPr>
              <a:spLocks noChangeArrowheads="1"/>
            </p:cNvSpPr>
            <p:nvPr/>
          </p:nvSpPr>
          <p:spPr bwMode="auto">
            <a:xfrm>
              <a:off x="1392" y="2604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6591" name="Rectangle 31"/>
            <p:cNvSpPr>
              <a:spLocks noChangeArrowheads="1"/>
            </p:cNvSpPr>
            <p:nvPr/>
          </p:nvSpPr>
          <p:spPr bwMode="auto">
            <a:xfrm>
              <a:off x="1790" y="2604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92" name="Rectangle 32"/>
            <p:cNvSpPr>
              <a:spLocks noChangeArrowheads="1"/>
            </p:cNvSpPr>
            <p:nvPr/>
          </p:nvSpPr>
          <p:spPr bwMode="auto">
            <a:xfrm>
              <a:off x="2259" y="2604"/>
              <a:ext cx="44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Quadro;</a:t>
              </a:r>
            </a:p>
          </p:txBody>
        </p:sp>
        <p:sp>
          <p:nvSpPr>
            <p:cNvPr id="66593" name="Rectangle 33"/>
            <p:cNvSpPr>
              <a:spLocks noChangeArrowheads="1"/>
            </p:cNvSpPr>
            <p:nvPr/>
          </p:nvSpPr>
          <p:spPr bwMode="auto">
            <a:xfrm>
              <a:off x="1411" y="2747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Evento: </a:t>
              </a:r>
            </a:p>
          </p:txBody>
        </p:sp>
        <p:sp>
          <p:nvSpPr>
            <p:cNvPr id="66594" name="Rectangle 34"/>
            <p:cNvSpPr>
              <a:spLocks noChangeArrowheads="1"/>
            </p:cNvSpPr>
            <p:nvPr/>
          </p:nvSpPr>
          <p:spPr bwMode="auto">
            <a:xfrm>
              <a:off x="2283" y="2747"/>
              <a:ext cx="64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66595" name="Rectangle 35"/>
            <p:cNvSpPr>
              <a:spLocks noChangeArrowheads="1"/>
            </p:cNvSpPr>
            <p:nvPr/>
          </p:nvSpPr>
          <p:spPr bwMode="auto">
            <a:xfrm>
              <a:off x="987" y="3034"/>
              <a:ext cx="40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66596" name="Rectangle 36"/>
            <p:cNvSpPr>
              <a:spLocks noChangeArrowheads="1"/>
            </p:cNvSpPr>
            <p:nvPr/>
          </p:nvSpPr>
          <p:spPr bwMode="auto">
            <a:xfrm>
              <a:off x="1416" y="3177"/>
              <a:ext cx="45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6597" name="Rectangle 37"/>
            <p:cNvSpPr>
              <a:spLocks noChangeArrowheads="1"/>
            </p:cNvSpPr>
            <p:nvPr/>
          </p:nvSpPr>
          <p:spPr bwMode="auto">
            <a:xfrm>
              <a:off x="2089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8" name="Rectangle 38"/>
            <p:cNvSpPr>
              <a:spLocks noChangeArrowheads="1"/>
            </p:cNvSpPr>
            <p:nvPr/>
          </p:nvSpPr>
          <p:spPr bwMode="auto">
            <a:xfrm>
              <a:off x="2623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9" name="Rectangle 39"/>
            <p:cNvSpPr>
              <a:spLocks noChangeArrowheads="1"/>
            </p:cNvSpPr>
            <p:nvPr/>
          </p:nvSpPr>
          <p:spPr bwMode="auto">
            <a:xfrm>
              <a:off x="2193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0" name="Rectangle 40"/>
            <p:cNvSpPr>
              <a:spLocks noChangeArrowheads="1"/>
            </p:cNvSpPr>
            <p:nvPr/>
          </p:nvSpPr>
          <p:spPr bwMode="auto">
            <a:xfrm>
              <a:off x="2794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1" name="Rectangle 41"/>
            <p:cNvSpPr>
              <a:spLocks noChangeArrowheads="1"/>
            </p:cNvSpPr>
            <p:nvPr/>
          </p:nvSpPr>
          <p:spPr bwMode="auto">
            <a:xfrm>
              <a:off x="2265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2" name="Rectangle 42"/>
            <p:cNvSpPr>
              <a:spLocks noChangeArrowheads="1"/>
            </p:cNvSpPr>
            <p:nvPr/>
          </p:nvSpPr>
          <p:spPr bwMode="auto">
            <a:xfrm>
              <a:off x="2913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3" name="Rectangle 43"/>
            <p:cNvSpPr>
              <a:spLocks noChangeArrowheads="1"/>
            </p:cNvSpPr>
            <p:nvPr/>
          </p:nvSpPr>
          <p:spPr bwMode="auto">
            <a:xfrm>
              <a:off x="2327" y="375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4" name="Rectangle 44"/>
            <p:cNvSpPr>
              <a:spLocks noChangeArrowheads="1"/>
            </p:cNvSpPr>
            <p:nvPr/>
          </p:nvSpPr>
          <p:spPr bwMode="auto">
            <a:xfrm>
              <a:off x="1450" y="3894"/>
              <a:ext cx="7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6605" name="Rectangle 45"/>
            <p:cNvSpPr>
              <a:spLocks noChangeArrowheads="1"/>
            </p:cNvSpPr>
            <p:nvPr/>
          </p:nvSpPr>
          <p:spPr bwMode="auto">
            <a:xfrm>
              <a:off x="971" y="4038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18510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762000" y="298450"/>
          <a:ext cx="8382000" cy="632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r:id="rId5" imgW="5613480" imgH="5014080" progId="">
                  <p:embed/>
                </p:oleObj>
              </mc:Choice>
              <mc:Fallback>
                <p:oleObj r:id="rId5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8450"/>
                        <a:ext cx="8382000" cy="6329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199799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0" y="712788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r:id="rId5" imgW="5613480" imgH="3335040" progId="">
                  <p:embed/>
                </p:oleObj>
              </mc:Choice>
              <mc:Fallback>
                <p:oleObj r:id="rId5" imgW="5613480" imgH="3335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2788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64631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0" y="685800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r:id="rId5" imgW="5612760" imgH="3336120" progId="">
                  <p:embed/>
                </p:oleObj>
              </mc:Choice>
              <mc:Fallback>
                <p:oleObj r:id="rId5" imgW="5612760" imgH="3336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50593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2413" cy="5430838"/>
            <a:chOff x="0" y="432"/>
            <a:chExt cx="5759" cy="3421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59" name="Rectangle 3"/>
            <p:cNvSpPr>
              <a:spLocks noChangeArrowheads="1"/>
            </p:cNvSpPr>
            <p:nvPr/>
          </p:nvSpPr>
          <p:spPr bwMode="auto">
            <a:xfrm>
              <a:off x="591" y="441"/>
              <a:ext cx="429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70660" name="Rectangle 4"/>
            <p:cNvSpPr>
              <a:spLocks noChangeArrowheads="1"/>
            </p:cNvSpPr>
            <p:nvPr/>
          </p:nvSpPr>
          <p:spPr bwMode="auto">
            <a:xfrm>
              <a:off x="461" y="681"/>
              <a:ext cx="4350" cy="21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54" y="1636"/>
              <a:ext cx="83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Qconf</a:t>
              </a: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77" y="1636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4" name="Rectangle 28"/>
            <p:cNvSpPr>
              <a:spLocks noChangeArrowheads="1"/>
            </p:cNvSpPr>
            <p:nvPr/>
          </p:nvSpPr>
          <p:spPr bwMode="auto">
            <a:xfrm>
              <a:off x="955" y="1820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6" name="Rectangle 30"/>
            <p:cNvSpPr>
              <a:spLocks noChangeArrowheads="1"/>
            </p:cNvSpPr>
            <p:nvPr/>
          </p:nvSpPr>
          <p:spPr bwMode="auto">
            <a:xfrm>
              <a:off x="1876" y="1820"/>
              <a:ext cx="9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TipoEvento;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30" y="2558"/>
              <a:ext cx="188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 </a:t>
              </a: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4" name="Rectangle 48"/>
            <p:cNvSpPr>
              <a:spLocks noChangeArrowheads="1"/>
            </p:cNvSpPr>
            <p:nvPr/>
          </p:nvSpPr>
          <p:spPr bwMode="auto">
            <a:xfrm>
              <a:off x="1414" y="2743"/>
              <a:ext cx="134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 Qrec.Info;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1" y="2927"/>
              <a:ext cx="143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5" y="3111"/>
              <a:ext cx="135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EnviaQuadro (Q     </a:t>
              </a: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516" y="3111"/>
              <a:ext cx="8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conf);    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296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427978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493713" y="838200"/>
            <a:ext cx="8131175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perda de quadro)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69810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15976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29" name="Object 1"/>
          <p:cNvGraphicFramePr>
            <a:graphicFrameLocks noChangeAspect="1"/>
          </p:cNvGraphicFramePr>
          <p:nvPr/>
        </p:nvGraphicFramePr>
        <p:xfrm>
          <a:off x="1143000" y="27305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305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272043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3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581265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7" name="Object 1"/>
          <p:cNvGraphicFramePr>
            <a:graphicFrameLocks noChangeAspect="1"/>
          </p:cNvGraphicFramePr>
          <p:nvPr/>
        </p:nvGraphicFramePr>
        <p:xfrm>
          <a:off x="0" y="419100"/>
          <a:ext cx="9144000" cy="601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r:id="rId5" imgW="5613480" imgH="3695760" progId="">
                  <p:embed/>
                </p:oleObj>
              </mc:Choice>
              <mc:Fallback>
                <p:oleObj r:id="rId5" imgW="5613480" imgH="369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9100"/>
                        <a:ext cx="9144000" cy="601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0988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0" y="419100"/>
            <a:ext cx="9142413" cy="6040438"/>
            <a:chOff x="0" y="264"/>
            <a:chExt cx="5759" cy="3805"/>
          </a:xfrm>
        </p:grpSpPr>
        <p:sp>
          <p:nvSpPr>
            <p:cNvPr id="76802" name="Rectangle 2"/>
            <p:cNvSpPr>
              <a:spLocks noChangeArrowheads="1"/>
            </p:cNvSpPr>
            <p:nvPr/>
          </p:nvSpPr>
          <p:spPr bwMode="auto">
            <a:xfrm>
              <a:off x="0" y="264"/>
              <a:ext cx="5760" cy="37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3" name="Rectangle 3"/>
            <p:cNvSpPr>
              <a:spLocks noChangeArrowheads="1"/>
            </p:cNvSpPr>
            <p:nvPr/>
          </p:nvSpPr>
          <p:spPr bwMode="auto">
            <a:xfrm>
              <a:off x="595" y="274"/>
              <a:ext cx="4917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com Controle de Fluxo e Temporização</a:t>
              </a:r>
            </a:p>
          </p:txBody>
        </p:sp>
        <p:sp>
          <p:nvSpPr>
            <p:cNvPr id="76804" name="Rectangle 4"/>
            <p:cNvSpPr>
              <a:spLocks noChangeArrowheads="1"/>
            </p:cNvSpPr>
            <p:nvPr/>
          </p:nvSpPr>
          <p:spPr bwMode="auto">
            <a:xfrm>
              <a:off x="461" y="517"/>
              <a:ext cx="4963" cy="2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5" name="Rectangle 5"/>
            <p:cNvSpPr>
              <a:spLocks noChangeArrowheads="1"/>
            </p:cNvSpPr>
            <p:nvPr/>
          </p:nvSpPr>
          <p:spPr bwMode="auto">
            <a:xfrm>
              <a:off x="486" y="733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6806" name="Rectangle 6"/>
            <p:cNvSpPr>
              <a:spLocks noChangeArrowheads="1"/>
            </p:cNvSpPr>
            <p:nvPr/>
          </p:nvSpPr>
          <p:spPr bwMode="auto">
            <a:xfrm>
              <a:off x="490" y="1103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6807" name="Rectangle 7"/>
            <p:cNvSpPr>
              <a:spLocks noChangeArrowheads="1"/>
            </p:cNvSpPr>
            <p:nvPr/>
          </p:nvSpPr>
          <p:spPr bwMode="auto">
            <a:xfrm>
              <a:off x="956" y="1103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76808" name="Rectangle 8"/>
            <p:cNvSpPr>
              <a:spLocks noChangeArrowheads="1"/>
            </p:cNvSpPr>
            <p:nvPr/>
          </p:nvSpPr>
          <p:spPr bwMode="auto">
            <a:xfrm>
              <a:off x="1873" y="1103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6809" name="Rectangle 9"/>
            <p:cNvSpPr>
              <a:spLocks noChangeArrowheads="1"/>
            </p:cNvSpPr>
            <p:nvPr/>
          </p:nvSpPr>
          <p:spPr bwMode="auto">
            <a:xfrm>
              <a:off x="954" y="1288"/>
              <a:ext cx="4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76810" name="Rectangle 10"/>
            <p:cNvSpPr>
              <a:spLocks noChangeArrowheads="1"/>
            </p:cNvSpPr>
            <p:nvPr/>
          </p:nvSpPr>
          <p:spPr bwMode="auto">
            <a:xfrm>
              <a:off x="1363" y="1288"/>
              <a:ext cx="42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</a:t>
              </a:r>
            </a:p>
          </p:txBody>
        </p:sp>
        <p:sp>
          <p:nvSpPr>
            <p:cNvPr id="76811" name="Rectangle 11"/>
            <p:cNvSpPr>
              <a:spLocks noChangeArrowheads="1"/>
            </p:cNvSpPr>
            <p:nvPr/>
          </p:nvSpPr>
          <p:spPr bwMode="auto">
            <a:xfrm>
              <a:off x="1873" y="1288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6812" name="Rectangle 12"/>
            <p:cNvSpPr>
              <a:spLocks noChangeArrowheads="1"/>
            </p:cNvSpPr>
            <p:nvPr/>
          </p:nvSpPr>
          <p:spPr bwMode="auto">
            <a:xfrm>
              <a:off x="953" y="1473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6813" name="Rectangle 13"/>
            <p:cNvSpPr>
              <a:spLocks noChangeArrowheads="1"/>
            </p:cNvSpPr>
            <p:nvPr/>
          </p:nvSpPr>
          <p:spPr bwMode="auto">
            <a:xfrm>
              <a:off x="1877" y="1473"/>
              <a:ext cx="9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76814" name="Rectangle 14"/>
            <p:cNvSpPr>
              <a:spLocks noChangeArrowheads="1"/>
            </p:cNvSpPr>
            <p:nvPr/>
          </p:nvSpPr>
          <p:spPr bwMode="auto">
            <a:xfrm>
              <a:off x="1964" y="1473"/>
              <a:ext cx="85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76815" name="Rectangle 15"/>
            <p:cNvSpPr>
              <a:spLocks noChangeArrowheads="1"/>
            </p:cNvSpPr>
            <p:nvPr/>
          </p:nvSpPr>
          <p:spPr bwMode="auto">
            <a:xfrm>
              <a:off x="492" y="184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16" name="Rectangle 16"/>
            <p:cNvSpPr>
              <a:spLocks noChangeArrowheads="1"/>
            </p:cNvSpPr>
            <p:nvPr/>
          </p:nvSpPr>
          <p:spPr bwMode="auto">
            <a:xfrm>
              <a:off x="956" y="2028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6817" name="Rectangle 17"/>
            <p:cNvSpPr>
              <a:spLocks noChangeArrowheads="1"/>
            </p:cNvSpPr>
            <p:nvPr/>
          </p:nvSpPr>
          <p:spPr bwMode="auto">
            <a:xfrm>
              <a:off x="1409" y="2213"/>
              <a:ext cx="116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1412" y="2398"/>
              <a:ext cx="89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76819" name="Rectangle 19"/>
            <p:cNvSpPr>
              <a:spLocks noChangeArrowheads="1"/>
            </p:cNvSpPr>
            <p:nvPr/>
          </p:nvSpPr>
          <p:spPr bwMode="auto">
            <a:xfrm>
              <a:off x="2272" y="2398"/>
              <a:ext cx="167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ChegouQuadro ENTAO</a:t>
              </a:r>
            </a:p>
          </p:txBody>
        </p:sp>
        <p:sp>
          <p:nvSpPr>
            <p:cNvPr id="76820" name="Rectangle 20"/>
            <p:cNvSpPr>
              <a:spLocks noChangeArrowheads="1"/>
            </p:cNvSpPr>
            <p:nvPr/>
          </p:nvSpPr>
          <p:spPr bwMode="auto">
            <a:xfrm>
              <a:off x="1876" y="258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21" name="Rectangle 21"/>
            <p:cNvSpPr>
              <a:spLocks noChangeArrowheads="1"/>
            </p:cNvSpPr>
            <p:nvPr/>
          </p:nvSpPr>
          <p:spPr bwMode="auto">
            <a:xfrm>
              <a:off x="2340" y="2768"/>
              <a:ext cx="107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76822" name="Rectangle 22"/>
            <p:cNvSpPr>
              <a:spLocks noChangeArrowheads="1"/>
            </p:cNvSpPr>
            <p:nvPr/>
          </p:nvSpPr>
          <p:spPr bwMode="auto">
            <a:xfrm>
              <a:off x="3093" y="2768"/>
              <a:ext cx="10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76823" name="Rectangle 23"/>
            <p:cNvSpPr>
              <a:spLocks noChangeArrowheads="1"/>
            </p:cNvSpPr>
            <p:nvPr/>
          </p:nvSpPr>
          <p:spPr bwMode="auto">
            <a:xfrm>
              <a:off x="2334" y="2953"/>
              <a:ext cx="130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Buffer:=Qrec.Info;</a:t>
              </a:r>
            </a:p>
          </p:txBody>
        </p:sp>
        <p:sp>
          <p:nvSpPr>
            <p:cNvPr id="76824" name="Rectangle 24"/>
            <p:cNvSpPr>
              <a:spLocks noChangeArrowheads="1"/>
            </p:cNvSpPr>
            <p:nvPr/>
          </p:nvSpPr>
          <p:spPr bwMode="auto">
            <a:xfrm>
              <a:off x="2257" y="3138"/>
              <a:ext cx="88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</a:t>
              </a:r>
            </a:p>
          </p:txBody>
        </p:sp>
        <p:sp>
          <p:nvSpPr>
            <p:cNvPr id="76825" name="Rectangle 25"/>
            <p:cNvSpPr>
              <a:spLocks noChangeArrowheads="1"/>
            </p:cNvSpPr>
            <p:nvPr/>
          </p:nvSpPr>
          <p:spPr bwMode="auto">
            <a:xfrm>
              <a:off x="2925" y="3138"/>
              <a:ext cx="76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 (Buffer);</a:t>
              </a:r>
            </a:p>
          </p:txBody>
        </p:sp>
        <p:sp>
          <p:nvSpPr>
            <p:cNvPr id="76826" name="Rectangle 26"/>
            <p:cNvSpPr>
              <a:spLocks noChangeArrowheads="1"/>
            </p:cNvSpPr>
            <p:nvPr/>
          </p:nvSpPr>
          <p:spPr bwMode="auto">
            <a:xfrm>
              <a:off x="2341" y="3323"/>
              <a:ext cx="10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Pra_Baixo (     </a:t>
              </a:r>
            </a:p>
          </p:txBody>
        </p:sp>
        <p:sp>
          <p:nvSpPr>
            <p:cNvPr id="76827" name="Rectangle 27"/>
            <p:cNvSpPr>
              <a:spLocks noChangeArrowheads="1"/>
            </p:cNvSpPr>
            <p:nvPr/>
          </p:nvSpPr>
          <p:spPr bwMode="auto">
            <a:xfrm>
              <a:off x="3169" y="3323"/>
              <a:ext cx="8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Qconf);        </a:t>
              </a:r>
            </a:p>
          </p:txBody>
        </p:sp>
        <p:sp>
          <p:nvSpPr>
            <p:cNvPr id="76828" name="Rectangle 28"/>
            <p:cNvSpPr>
              <a:spLocks noChangeArrowheads="1"/>
            </p:cNvSpPr>
            <p:nvPr/>
          </p:nvSpPr>
          <p:spPr bwMode="auto">
            <a:xfrm>
              <a:off x="1879" y="350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6829" name="Rectangle 29"/>
            <p:cNvSpPr>
              <a:spLocks noChangeArrowheads="1"/>
            </p:cNvSpPr>
            <p:nvPr/>
          </p:nvSpPr>
          <p:spPr bwMode="auto">
            <a:xfrm>
              <a:off x="953" y="3693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6830" name="Rectangle 30"/>
            <p:cNvSpPr>
              <a:spLocks noChangeArrowheads="1"/>
            </p:cNvSpPr>
            <p:nvPr/>
          </p:nvSpPr>
          <p:spPr bwMode="auto">
            <a:xfrm>
              <a:off x="495" y="387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229071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1325563" y="838200"/>
            <a:ext cx="6877050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de erro) e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1129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r:id="rId5" imgW="5613480" imgH="6456600" progId="">
                  <p:embed/>
                </p:oleObj>
              </mc:Choice>
              <mc:Fallback>
                <p:oleObj r:id="rId5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282463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3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r:id="rId5" imgW="5613480" imgH="6456600" progId="">
                  <p:embed/>
                </p:oleObj>
              </mc:Choice>
              <mc:Fallback>
                <p:oleObj r:id="rId5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6064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1066800" y="177800"/>
          <a:ext cx="7010400" cy="650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r:id="rId5" imgW="5613480" imgH="5207040" progId="">
                  <p:embed/>
                </p:oleObj>
              </mc:Choice>
              <mc:Fallback>
                <p:oleObj r:id="rId5" imgW="5613480" imgH="520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7800"/>
                        <a:ext cx="7010400" cy="650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22707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1" name="Group 1"/>
          <p:cNvGrpSpPr>
            <a:grpSpLocks/>
          </p:cNvGrpSpPr>
          <p:nvPr/>
        </p:nvGrpSpPr>
        <p:grpSpPr bwMode="auto">
          <a:xfrm>
            <a:off x="838200" y="315913"/>
            <a:ext cx="7069138" cy="6373812"/>
            <a:chOff x="528" y="199"/>
            <a:chExt cx="4453" cy="4015"/>
          </a:xfrm>
        </p:grpSpPr>
        <p:sp>
          <p:nvSpPr>
            <p:cNvPr id="81922" name="Rectangle 2"/>
            <p:cNvSpPr>
              <a:spLocks noChangeArrowheads="1"/>
            </p:cNvSpPr>
            <p:nvPr/>
          </p:nvSpPr>
          <p:spPr bwMode="auto">
            <a:xfrm>
              <a:off x="528" y="199"/>
              <a:ext cx="4320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3" name="Rectangle 3"/>
            <p:cNvSpPr>
              <a:spLocks noChangeArrowheads="1"/>
            </p:cNvSpPr>
            <p:nvPr/>
          </p:nvSpPr>
          <p:spPr bwMode="auto">
            <a:xfrm>
              <a:off x="1027" y="205"/>
              <a:ext cx="39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1924" name="Rectangle 4"/>
            <p:cNvSpPr>
              <a:spLocks noChangeArrowheads="1"/>
            </p:cNvSpPr>
            <p:nvPr/>
          </p:nvSpPr>
          <p:spPr bwMode="auto">
            <a:xfrm>
              <a:off x="874" y="346"/>
              <a:ext cx="3962" cy="1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5" name="Rectangle 5"/>
            <p:cNvSpPr>
              <a:spLocks noChangeArrowheads="1"/>
            </p:cNvSpPr>
            <p:nvPr/>
          </p:nvSpPr>
          <p:spPr bwMode="auto">
            <a:xfrm>
              <a:off x="951" y="525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1926" name="Rectangle 6"/>
            <p:cNvSpPr>
              <a:spLocks noChangeArrowheads="1"/>
            </p:cNvSpPr>
            <p:nvPr/>
          </p:nvSpPr>
          <p:spPr bwMode="auto">
            <a:xfrm>
              <a:off x="913" y="846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1927" name="Rectangle 7"/>
            <p:cNvSpPr>
              <a:spLocks noChangeArrowheads="1"/>
            </p:cNvSpPr>
            <p:nvPr/>
          </p:nvSpPr>
          <p:spPr bwMode="auto">
            <a:xfrm>
              <a:off x="1264" y="846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1928" name="Rectangle 8"/>
            <p:cNvSpPr>
              <a:spLocks noChangeArrowheads="1"/>
            </p:cNvSpPr>
            <p:nvPr/>
          </p:nvSpPr>
          <p:spPr bwMode="auto">
            <a:xfrm>
              <a:off x="1623" y="846"/>
              <a:ext cx="4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1929" name="Rectangle 9"/>
            <p:cNvSpPr>
              <a:spLocks noChangeArrowheads="1"/>
            </p:cNvSpPr>
            <p:nvPr/>
          </p:nvSpPr>
          <p:spPr bwMode="auto">
            <a:xfrm>
              <a:off x="2049" y="846"/>
              <a:ext cx="3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1930" name="Rectangle 10"/>
            <p:cNvSpPr>
              <a:spLocks noChangeArrowheads="1"/>
            </p:cNvSpPr>
            <p:nvPr/>
          </p:nvSpPr>
          <p:spPr bwMode="auto">
            <a:xfrm>
              <a:off x="2654" y="846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1931" name="Rectangle 11"/>
            <p:cNvSpPr>
              <a:spLocks noChangeArrowheads="1"/>
            </p:cNvSpPr>
            <p:nvPr/>
          </p:nvSpPr>
          <p:spPr bwMode="auto">
            <a:xfrm>
              <a:off x="1264" y="1006"/>
              <a:ext cx="4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1932" name="Rectangle 12"/>
            <p:cNvSpPr>
              <a:spLocks noChangeArrowheads="1"/>
            </p:cNvSpPr>
            <p:nvPr/>
          </p:nvSpPr>
          <p:spPr bwMode="auto">
            <a:xfrm>
              <a:off x="2638" y="1006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3" name="Rectangle 13"/>
            <p:cNvSpPr>
              <a:spLocks noChangeArrowheads="1"/>
            </p:cNvSpPr>
            <p:nvPr/>
          </p:nvSpPr>
          <p:spPr bwMode="auto">
            <a:xfrm>
              <a:off x="2738" y="1006"/>
              <a:ext cx="72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1934" name="Rectangle 14"/>
            <p:cNvSpPr>
              <a:spLocks noChangeArrowheads="1"/>
            </p:cNvSpPr>
            <p:nvPr/>
          </p:nvSpPr>
          <p:spPr bwMode="auto">
            <a:xfrm>
              <a:off x="1266" y="1167"/>
              <a:ext cx="5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1935" name="Rectangle 15"/>
            <p:cNvSpPr>
              <a:spLocks noChangeArrowheads="1"/>
            </p:cNvSpPr>
            <p:nvPr/>
          </p:nvSpPr>
          <p:spPr bwMode="auto">
            <a:xfrm>
              <a:off x="1777" y="1167"/>
              <a:ext cx="49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1936" name="Rectangle 16"/>
            <p:cNvSpPr>
              <a:spLocks noChangeArrowheads="1"/>
            </p:cNvSpPr>
            <p:nvPr/>
          </p:nvSpPr>
          <p:spPr bwMode="auto">
            <a:xfrm>
              <a:off x="2638" y="1167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7" name="Rectangle 17"/>
            <p:cNvSpPr>
              <a:spLocks noChangeArrowheads="1"/>
            </p:cNvSpPr>
            <p:nvPr/>
          </p:nvSpPr>
          <p:spPr bwMode="auto">
            <a:xfrm>
              <a:off x="2726" y="1167"/>
              <a:ext cx="3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1938" name="Rectangle 18"/>
            <p:cNvSpPr>
              <a:spLocks noChangeArrowheads="1"/>
            </p:cNvSpPr>
            <p:nvPr/>
          </p:nvSpPr>
          <p:spPr bwMode="auto">
            <a:xfrm>
              <a:off x="919" y="1487"/>
              <a:ext cx="46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1939" name="Rectangle 19"/>
            <p:cNvSpPr>
              <a:spLocks noChangeArrowheads="1"/>
            </p:cNvSpPr>
            <p:nvPr/>
          </p:nvSpPr>
          <p:spPr bwMode="auto">
            <a:xfrm>
              <a:off x="1263" y="1647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1940" name="Rectangle 20"/>
            <p:cNvSpPr>
              <a:spLocks noChangeArrowheads="1"/>
            </p:cNvSpPr>
            <p:nvPr/>
          </p:nvSpPr>
          <p:spPr bwMode="auto">
            <a:xfrm>
              <a:off x="1629" y="1808"/>
              <a:ext cx="9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1941" name="Rectangle 21"/>
            <p:cNvSpPr>
              <a:spLocks noChangeArrowheads="1"/>
            </p:cNvSpPr>
            <p:nvPr/>
          </p:nvSpPr>
          <p:spPr bwMode="auto">
            <a:xfrm>
              <a:off x="1620" y="1968"/>
              <a:ext cx="7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1942" name="Rectangle 22"/>
            <p:cNvSpPr>
              <a:spLocks noChangeArrowheads="1"/>
            </p:cNvSpPr>
            <p:nvPr/>
          </p:nvSpPr>
          <p:spPr bwMode="auto">
            <a:xfrm>
              <a:off x="2406" y="1968"/>
              <a:ext cx="160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1943" name="Rectangle 23"/>
            <p:cNvSpPr>
              <a:spLocks noChangeArrowheads="1"/>
            </p:cNvSpPr>
            <p:nvPr/>
          </p:nvSpPr>
          <p:spPr bwMode="auto">
            <a:xfrm>
              <a:off x="1949" y="2128"/>
              <a:ext cx="20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1944" name="Rectangle 24"/>
            <p:cNvSpPr>
              <a:spLocks noChangeArrowheads="1"/>
            </p:cNvSpPr>
            <p:nvPr/>
          </p:nvSpPr>
          <p:spPr bwMode="auto">
            <a:xfrm>
              <a:off x="2156" y="2128"/>
              <a:ext cx="2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1945" name="Rectangle 25"/>
            <p:cNvSpPr>
              <a:spLocks noChangeArrowheads="1"/>
            </p:cNvSpPr>
            <p:nvPr/>
          </p:nvSpPr>
          <p:spPr bwMode="auto">
            <a:xfrm>
              <a:off x="2311" y="2289"/>
              <a:ext cx="9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De_Baixo (         </a:t>
              </a:r>
            </a:p>
          </p:txBody>
        </p:sp>
        <p:sp>
          <p:nvSpPr>
            <p:cNvPr id="81946" name="Rectangle 26"/>
            <p:cNvSpPr>
              <a:spLocks noChangeArrowheads="1"/>
            </p:cNvSpPr>
            <p:nvPr/>
          </p:nvSpPr>
          <p:spPr bwMode="auto">
            <a:xfrm>
              <a:off x="2960" y="2289"/>
              <a:ext cx="93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Qrec);                </a:t>
              </a:r>
            </a:p>
          </p:txBody>
        </p:sp>
        <p:sp>
          <p:nvSpPr>
            <p:cNvPr id="81947" name="Rectangle 27"/>
            <p:cNvSpPr>
              <a:spLocks noChangeArrowheads="1"/>
            </p:cNvSpPr>
            <p:nvPr/>
          </p:nvSpPr>
          <p:spPr bwMode="auto">
            <a:xfrm>
              <a:off x="2305" y="2449"/>
              <a:ext cx="5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1948" name="Rectangle 28"/>
            <p:cNvSpPr>
              <a:spLocks noChangeArrowheads="1"/>
            </p:cNvSpPr>
            <p:nvPr/>
          </p:nvSpPr>
          <p:spPr bwMode="auto">
            <a:xfrm>
              <a:off x="2834" y="2449"/>
              <a:ext cx="71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1949" name="Rectangle 29"/>
            <p:cNvSpPr>
              <a:spLocks noChangeArrowheads="1"/>
            </p:cNvSpPr>
            <p:nvPr/>
          </p:nvSpPr>
          <p:spPr bwMode="auto">
            <a:xfrm>
              <a:off x="2305" y="2609"/>
              <a:ext cx="5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1950" name="Rectangle 30"/>
            <p:cNvSpPr>
              <a:spLocks noChangeArrowheads="1"/>
            </p:cNvSpPr>
            <p:nvPr/>
          </p:nvSpPr>
          <p:spPr bwMode="auto">
            <a:xfrm>
              <a:off x="2846" y="2609"/>
              <a:ext cx="58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1951" name="Rectangle 31"/>
            <p:cNvSpPr>
              <a:spLocks noChangeArrowheads="1"/>
            </p:cNvSpPr>
            <p:nvPr/>
          </p:nvSpPr>
          <p:spPr bwMode="auto">
            <a:xfrm>
              <a:off x="2339" y="2769"/>
              <a:ext cx="176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1952" name="Rectangle 32"/>
            <p:cNvSpPr>
              <a:spLocks noChangeArrowheads="1"/>
            </p:cNvSpPr>
            <p:nvPr/>
          </p:nvSpPr>
          <p:spPr bwMode="auto">
            <a:xfrm>
              <a:off x="2347" y="3571"/>
              <a:ext cx="18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1953" name="Rectangle 33"/>
            <p:cNvSpPr>
              <a:spLocks noChangeArrowheads="1"/>
            </p:cNvSpPr>
            <p:nvPr/>
          </p:nvSpPr>
          <p:spPr bwMode="auto">
            <a:xfrm>
              <a:off x="1951" y="3731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1954" name="Rectangle 34"/>
            <p:cNvSpPr>
              <a:spLocks noChangeArrowheads="1"/>
            </p:cNvSpPr>
            <p:nvPr/>
          </p:nvSpPr>
          <p:spPr bwMode="auto">
            <a:xfrm>
              <a:off x="1273" y="3891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1955" name="Rectangle 35"/>
            <p:cNvSpPr>
              <a:spLocks noChangeArrowheads="1"/>
            </p:cNvSpPr>
            <p:nvPr/>
          </p:nvSpPr>
          <p:spPr bwMode="auto">
            <a:xfrm>
              <a:off x="911" y="4052"/>
              <a:ext cx="26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353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1"/>
          <p:cNvGrpSpPr>
            <a:grpSpLocks/>
          </p:cNvGrpSpPr>
          <p:nvPr/>
        </p:nvGrpSpPr>
        <p:grpSpPr bwMode="auto">
          <a:xfrm>
            <a:off x="990600" y="106363"/>
            <a:ext cx="7240588" cy="6592887"/>
            <a:chOff x="624" y="67"/>
            <a:chExt cx="4561" cy="4153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>
              <a:off x="624" y="67"/>
              <a:ext cx="4464" cy="4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7" name="Rectangle 3"/>
            <p:cNvSpPr>
              <a:spLocks noChangeArrowheads="1"/>
            </p:cNvSpPr>
            <p:nvPr/>
          </p:nvSpPr>
          <p:spPr bwMode="auto">
            <a:xfrm>
              <a:off x="1002" y="73"/>
              <a:ext cx="418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2948" name="Rectangle 4"/>
            <p:cNvSpPr>
              <a:spLocks noChangeArrowheads="1"/>
            </p:cNvSpPr>
            <p:nvPr/>
          </p:nvSpPr>
          <p:spPr bwMode="auto">
            <a:xfrm>
              <a:off x="982" y="219"/>
              <a:ext cx="4094" cy="14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9" name="Rectangle 5"/>
            <p:cNvSpPr>
              <a:spLocks noChangeArrowheads="1"/>
            </p:cNvSpPr>
            <p:nvPr/>
          </p:nvSpPr>
          <p:spPr bwMode="auto">
            <a:xfrm>
              <a:off x="1007" y="404"/>
              <a:ext cx="173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2950" name="Rectangle 6"/>
            <p:cNvSpPr>
              <a:spLocks noChangeArrowheads="1"/>
            </p:cNvSpPr>
            <p:nvPr/>
          </p:nvSpPr>
          <p:spPr bwMode="auto">
            <a:xfrm>
              <a:off x="1010" y="736"/>
              <a:ext cx="34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2951" name="Rectangle 7"/>
            <p:cNvSpPr>
              <a:spLocks noChangeArrowheads="1"/>
            </p:cNvSpPr>
            <p:nvPr/>
          </p:nvSpPr>
          <p:spPr bwMode="auto">
            <a:xfrm>
              <a:off x="1369" y="736"/>
              <a:ext cx="37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2952" name="Rectangle 8"/>
            <p:cNvSpPr>
              <a:spLocks noChangeArrowheads="1"/>
            </p:cNvSpPr>
            <p:nvPr/>
          </p:nvSpPr>
          <p:spPr bwMode="auto">
            <a:xfrm>
              <a:off x="1739" y="736"/>
              <a:ext cx="45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2953" name="Rectangle 9"/>
            <p:cNvSpPr>
              <a:spLocks noChangeArrowheads="1"/>
            </p:cNvSpPr>
            <p:nvPr/>
          </p:nvSpPr>
          <p:spPr bwMode="auto">
            <a:xfrm>
              <a:off x="2180" y="736"/>
              <a:ext cx="37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2954" name="Rectangle 10"/>
            <p:cNvSpPr>
              <a:spLocks noChangeArrowheads="1"/>
            </p:cNvSpPr>
            <p:nvPr/>
          </p:nvSpPr>
          <p:spPr bwMode="auto">
            <a:xfrm>
              <a:off x="2798" y="736"/>
              <a:ext cx="61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2955" name="Rectangle 11"/>
            <p:cNvSpPr>
              <a:spLocks noChangeArrowheads="1"/>
            </p:cNvSpPr>
            <p:nvPr/>
          </p:nvSpPr>
          <p:spPr bwMode="auto">
            <a:xfrm>
              <a:off x="1367" y="901"/>
              <a:ext cx="43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2956" name="Rectangle 12"/>
            <p:cNvSpPr>
              <a:spLocks noChangeArrowheads="1"/>
            </p:cNvSpPr>
            <p:nvPr/>
          </p:nvSpPr>
          <p:spPr bwMode="auto">
            <a:xfrm>
              <a:off x="2799" y="901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57" name="Rectangle 13"/>
            <p:cNvSpPr>
              <a:spLocks noChangeArrowheads="1"/>
            </p:cNvSpPr>
            <p:nvPr/>
          </p:nvSpPr>
          <p:spPr bwMode="auto">
            <a:xfrm>
              <a:off x="2879" y="901"/>
              <a:ext cx="7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1369" y="1067"/>
              <a:ext cx="53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2959" name="Rectangle 15"/>
            <p:cNvSpPr>
              <a:spLocks noChangeArrowheads="1"/>
            </p:cNvSpPr>
            <p:nvPr/>
          </p:nvSpPr>
          <p:spPr bwMode="auto">
            <a:xfrm>
              <a:off x="1896" y="1067"/>
              <a:ext cx="51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2960" name="Rectangle 16"/>
            <p:cNvSpPr>
              <a:spLocks noChangeArrowheads="1"/>
            </p:cNvSpPr>
            <p:nvPr/>
          </p:nvSpPr>
          <p:spPr bwMode="auto">
            <a:xfrm>
              <a:off x="2799" y="1067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61" name="Rectangle 17"/>
            <p:cNvSpPr>
              <a:spLocks noChangeArrowheads="1"/>
            </p:cNvSpPr>
            <p:nvPr/>
          </p:nvSpPr>
          <p:spPr bwMode="auto">
            <a:xfrm>
              <a:off x="2881" y="1067"/>
              <a:ext cx="37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2962" name="Rectangle 18"/>
            <p:cNvSpPr>
              <a:spLocks noChangeArrowheads="1"/>
            </p:cNvSpPr>
            <p:nvPr/>
          </p:nvSpPr>
          <p:spPr bwMode="auto">
            <a:xfrm>
              <a:off x="1012" y="1398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1367" y="1564"/>
              <a:ext cx="54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2964" name="Rectangle 20"/>
            <p:cNvSpPr>
              <a:spLocks noChangeArrowheads="1"/>
            </p:cNvSpPr>
            <p:nvPr/>
          </p:nvSpPr>
          <p:spPr bwMode="auto">
            <a:xfrm>
              <a:off x="1726" y="1729"/>
              <a:ext cx="104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2965" name="Rectangle 21"/>
            <p:cNvSpPr>
              <a:spLocks noChangeArrowheads="1"/>
            </p:cNvSpPr>
            <p:nvPr/>
          </p:nvSpPr>
          <p:spPr bwMode="auto">
            <a:xfrm>
              <a:off x="1723" y="1895"/>
              <a:ext cx="79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2966" name="Rectangle 22"/>
            <p:cNvSpPr>
              <a:spLocks noChangeArrowheads="1"/>
            </p:cNvSpPr>
            <p:nvPr/>
          </p:nvSpPr>
          <p:spPr bwMode="auto">
            <a:xfrm>
              <a:off x="2509" y="1895"/>
              <a:ext cx="169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2967" name="Rectangle 23"/>
            <p:cNvSpPr>
              <a:spLocks noChangeArrowheads="1"/>
            </p:cNvSpPr>
            <p:nvPr/>
          </p:nvSpPr>
          <p:spPr bwMode="auto">
            <a:xfrm>
              <a:off x="2085" y="2061"/>
              <a:ext cx="21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2968" name="Rectangle 24"/>
            <p:cNvSpPr>
              <a:spLocks noChangeArrowheads="1"/>
            </p:cNvSpPr>
            <p:nvPr/>
          </p:nvSpPr>
          <p:spPr bwMode="auto">
            <a:xfrm>
              <a:off x="2295" y="2061"/>
              <a:ext cx="27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2969" name="Rectangle 25"/>
            <p:cNvSpPr>
              <a:spLocks noChangeArrowheads="1"/>
            </p:cNvSpPr>
            <p:nvPr/>
          </p:nvSpPr>
          <p:spPr bwMode="auto">
            <a:xfrm>
              <a:off x="2450" y="2226"/>
              <a:ext cx="9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82970" name="Rectangle 26"/>
            <p:cNvSpPr>
              <a:spLocks noChangeArrowheads="1"/>
            </p:cNvSpPr>
            <p:nvPr/>
          </p:nvSpPr>
          <p:spPr bwMode="auto">
            <a:xfrm>
              <a:off x="3134" y="2226"/>
              <a:ext cx="9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2442" y="2392"/>
              <a:ext cx="5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2972" name="Rectangle 28"/>
            <p:cNvSpPr>
              <a:spLocks noChangeArrowheads="1"/>
            </p:cNvSpPr>
            <p:nvPr/>
          </p:nvSpPr>
          <p:spPr bwMode="auto">
            <a:xfrm>
              <a:off x="2981" y="2392"/>
              <a:ext cx="75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2973" name="Rectangle 29"/>
            <p:cNvSpPr>
              <a:spLocks noChangeArrowheads="1"/>
            </p:cNvSpPr>
            <p:nvPr/>
          </p:nvSpPr>
          <p:spPr bwMode="auto">
            <a:xfrm>
              <a:off x="2441" y="2558"/>
              <a:ext cx="56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2974" name="Rectangle 30"/>
            <p:cNvSpPr>
              <a:spLocks noChangeArrowheads="1"/>
            </p:cNvSpPr>
            <p:nvPr/>
          </p:nvSpPr>
          <p:spPr bwMode="auto">
            <a:xfrm>
              <a:off x="2997" y="2558"/>
              <a:ext cx="62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2975" name="Rectangle 31"/>
            <p:cNvSpPr>
              <a:spLocks noChangeArrowheads="1"/>
            </p:cNvSpPr>
            <p:nvPr/>
          </p:nvSpPr>
          <p:spPr bwMode="auto">
            <a:xfrm>
              <a:off x="2436" y="2723"/>
              <a:ext cx="186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2976" name="Rectangle 32"/>
            <p:cNvSpPr>
              <a:spLocks noChangeArrowheads="1"/>
            </p:cNvSpPr>
            <p:nvPr/>
          </p:nvSpPr>
          <p:spPr bwMode="auto">
            <a:xfrm>
              <a:off x="2799" y="2889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77" name="Rectangle 33"/>
            <p:cNvSpPr>
              <a:spLocks noChangeArrowheads="1"/>
            </p:cNvSpPr>
            <p:nvPr/>
          </p:nvSpPr>
          <p:spPr bwMode="auto">
            <a:xfrm>
              <a:off x="3158" y="3055"/>
              <a:ext cx="133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PraCima (Qrec.Info);</a:t>
              </a:r>
            </a:p>
          </p:txBody>
        </p:sp>
        <p:sp>
          <p:nvSpPr>
            <p:cNvPr id="82978" name="Rectangle 34"/>
            <p:cNvSpPr>
              <a:spLocks noChangeArrowheads="1"/>
            </p:cNvSpPr>
            <p:nvPr/>
          </p:nvSpPr>
          <p:spPr bwMode="auto">
            <a:xfrm>
              <a:off x="3154" y="3220"/>
              <a:ext cx="139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EnviaQuadro (Qconf);</a:t>
              </a:r>
            </a:p>
          </p:txBody>
        </p:sp>
        <p:sp>
          <p:nvSpPr>
            <p:cNvPr id="82979" name="Rectangle 35"/>
            <p:cNvSpPr>
              <a:spLocks noChangeArrowheads="1"/>
            </p:cNvSpPr>
            <p:nvPr/>
          </p:nvSpPr>
          <p:spPr bwMode="auto">
            <a:xfrm>
              <a:off x="2799" y="3386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0" name="Rectangle 36"/>
            <p:cNvSpPr>
              <a:spLocks noChangeArrowheads="1"/>
            </p:cNvSpPr>
            <p:nvPr/>
          </p:nvSpPr>
          <p:spPr bwMode="auto">
            <a:xfrm>
              <a:off x="2437" y="3552"/>
              <a:ext cx="193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2981" name="Rectangle 37"/>
            <p:cNvSpPr>
              <a:spLocks noChangeArrowheads="1"/>
            </p:cNvSpPr>
            <p:nvPr/>
          </p:nvSpPr>
          <p:spPr bwMode="auto">
            <a:xfrm>
              <a:off x="2084" y="3717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2" name="Rectangle 38"/>
            <p:cNvSpPr>
              <a:spLocks noChangeArrowheads="1"/>
            </p:cNvSpPr>
            <p:nvPr/>
          </p:nvSpPr>
          <p:spPr bwMode="auto">
            <a:xfrm>
              <a:off x="1365" y="3883"/>
              <a:ext cx="86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2983" name="Rectangle 39"/>
            <p:cNvSpPr>
              <a:spLocks noChangeArrowheads="1"/>
            </p:cNvSpPr>
            <p:nvPr/>
          </p:nvSpPr>
          <p:spPr bwMode="auto">
            <a:xfrm>
              <a:off x="1011" y="4048"/>
              <a:ext cx="28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9133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1331913" y="838200"/>
            <a:ext cx="7573962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com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870592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3" name="Object 1"/>
          <p:cNvGraphicFramePr>
            <a:graphicFrameLocks noChangeAspect="1"/>
          </p:cNvGraphicFramePr>
          <p:nvPr/>
        </p:nvGraphicFramePr>
        <p:xfrm>
          <a:off x="0" y="1125538"/>
          <a:ext cx="8686800" cy="437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r:id="rId5" imgW="5612760" imgH="2828520" progId="">
                  <p:embed/>
                </p:oleObj>
              </mc:Choice>
              <mc:Fallback>
                <p:oleObj r:id="rId5" imgW="5612760" imgH="28285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25538"/>
                        <a:ext cx="8686800" cy="437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7274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7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824214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9497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1143000" y="122238"/>
          <a:ext cx="6858000" cy="661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2238"/>
                        <a:ext cx="6858000" cy="661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496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89" name="Object 1"/>
          <p:cNvGraphicFramePr>
            <a:graphicFrameLocks noChangeAspect="1"/>
          </p:cNvGraphicFramePr>
          <p:nvPr/>
        </p:nvGraphicFramePr>
        <p:xfrm>
          <a:off x="12192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12489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3" name="Object 1"/>
          <p:cNvGraphicFramePr>
            <a:graphicFrameLocks noChangeAspect="1"/>
          </p:cNvGraphicFramePr>
          <p:nvPr/>
        </p:nvGraphicFramePr>
        <p:xfrm>
          <a:off x="13716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30878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7" name="Object 1"/>
          <p:cNvGraphicFramePr>
            <a:graphicFrameLocks noChangeAspect="1"/>
          </p:cNvGraphicFramePr>
          <p:nvPr/>
        </p:nvGraphicFramePr>
        <p:xfrm>
          <a:off x="1246188" y="381000"/>
          <a:ext cx="6235700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81000"/>
                        <a:ext cx="6235700" cy="647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193556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ESPECIFICAÇÃO de PROTOCOLOS</a:t>
            </a:r>
          </a:p>
        </p:txBody>
      </p:sp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216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9216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72022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610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Princípios de Transferência confiável de dados (rdt)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8671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ext Box 1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(rdt): </a:t>
            </a: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912813" y="3113088"/>
            <a:ext cx="1054100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send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6996113" y="3122613"/>
            <a:ext cx="1565275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receive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227013" y="1460500"/>
            <a:ext cx="4343400" cy="1414463"/>
            <a:chOff x="143" y="920"/>
            <a:chExt cx="2736" cy="891"/>
          </a:xfrm>
        </p:grpSpPr>
        <p:sp>
          <p:nvSpPr>
            <p:cNvPr id="94214" name="Text Box 6"/>
            <p:cNvSpPr txBox="1">
              <a:spLocks noChangeArrowheads="1"/>
            </p:cNvSpPr>
            <p:nvPr/>
          </p:nvSpPr>
          <p:spPr bwMode="auto">
            <a:xfrm>
              <a:off x="143" y="920"/>
              <a:ext cx="2737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de cima, (p.ex.,pela apl.). Dados recebidos p/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entregar à camada sup. do receptor</a:t>
              </a:r>
            </a:p>
          </p:txBody>
        </p:sp>
        <p:grpSp>
          <p:nvGrpSpPr>
            <p:cNvPr id="94215" name="Group 7"/>
            <p:cNvGrpSpPr>
              <a:grpSpLocks/>
            </p:cNvGrpSpPr>
            <p:nvPr/>
          </p:nvGrpSpPr>
          <p:grpSpPr bwMode="auto">
            <a:xfrm>
              <a:off x="249" y="930"/>
              <a:ext cx="2595" cy="881"/>
              <a:chOff x="249" y="930"/>
              <a:chExt cx="2595" cy="881"/>
            </a:xfrm>
          </p:grpSpPr>
          <p:sp>
            <p:nvSpPr>
              <p:cNvPr id="94216" name="Line 8"/>
              <p:cNvSpPr>
                <a:spLocks noChangeShapeType="1"/>
              </p:cNvSpPr>
              <p:nvPr/>
            </p:nvSpPr>
            <p:spPr bwMode="auto">
              <a:xfrm>
                <a:off x="1018" y="1488"/>
                <a:ext cx="190" cy="324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17" name="Rectangle 9"/>
              <p:cNvSpPr>
                <a:spLocks noChangeArrowheads="1"/>
              </p:cNvSpPr>
              <p:nvPr/>
            </p:nvSpPr>
            <p:spPr bwMode="auto">
              <a:xfrm>
                <a:off x="249" y="930"/>
                <a:ext cx="2596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18" name="Group 10"/>
          <p:cNvGrpSpPr>
            <a:grpSpLocks/>
          </p:cNvGrpSpPr>
          <p:nvPr/>
        </p:nvGrpSpPr>
        <p:grpSpPr bwMode="auto">
          <a:xfrm>
            <a:off x="276225" y="4381500"/>
            <a:ext cx="3760788" cy="1862138"/>
            <a:chOff x="174" y="2760"/>
            <a:chExt cx="2369" cy="1173"/>
          </a:xfrm>
        </p:grpSpPr>
        <p:sp>
          <p:nvSpPr>
            <p:cNvPr id="94219" name="Text Box 11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udt_send():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rdt, p/ transferir pacote pelo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canal ñ confiável ao receptor</a:t>
              </a:r>
            </a:p>
          </p:txBody>
        </p:sp>
        <p:grpSp>
          <p:nvGrpSpPr>
            <p:cNvPr id="94220" name="Group 12"/>
            <p:cNvGrpSpPr>
              <a:grpSpLocks/>
            </p:cNvGrpSpPr>
            <p:nvPr/>
          </p:nvGrpSpPr>
          <p:grpSpPr bwMode="auto">
            <a:xfrm>
              <a:off x="174" y="2760"/>
              <a:ext cx="2369" cy="1169"/>
              <a:chOff x="174" y="2760"/>
              <a:chExt cx="2369" cy="1169"/>
            </a:xfrm>
          </p:grpSpPr>
          <p:sp>
            <p:nvSpPr>
              <p:cNvPr id="94221" name="Line 13"/>
              <p:cNvSpPr>
                <a:spLocks noChangeShapeType="1"/>
              </p:cNvSpPr>
              <p:nvPr/>
            </p:nvSpPr>
            <p:spPr bwMode="auto">
              <a:xfrm flipV="1">
                <a:off x="882" y="2759"/>
                <a:ext cx="228" cy="60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2" name="Rectangle 14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3" name="Group 15"/>
          <p:cNvGrpSpPr>
            <a:grpSpLocks/>
          </p:cNvGrpSpPr>
          <p:nvPr/>
        </p:nvGrpSpPr>
        <p:grpSpPr bwMode="auto">
          <a:xfrm>
            <a:off x="4922838" y="4362450"/>
            <a:ext cx="3963987" cy="1900238"/>
            <a:chOff x="3101" y="2748"/>
            <a:chExt cx="2497" cy="1197"/>
          </a:xfrm>
        </p:grpSpPr>
        <p:sp>
          <p:nvSpPr>
            <p:cNvPr id="94224" name="Text Box 16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rdt_rcv():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quando pacote chega no lado receptor do canal</a:t>
              </a:r>
            </a:p>
          </p:txBody>
        </p:sp>
        <p:grpSp>
          <p:nvGrpSpPr>
            <p:cNvPr id="94225" name="Group 17"/>
            <p:cNvGrpSpPr>
              <a:grpSpLocks/>
            </p:cNvGrpSpPr>
            <p:nvPr/>
          </p:nvGrpSpPr>
          <p:grpSpPr bwMode="auto">
            <a:xfrm>
              <a:off x="3162" y="2748"/>
              <a:ext cx="2369" cy="1189"/>
              <a:chOff x="3162" y="2748"/>
              <a:chExt cx="2369" cy="1189"/>
            </a:xfrm>
          </p:grpSpPr>
          <p:sp>
            <p:nvSpPr>
              <p:cNvPr id="94226" name="Line 18"/>
              <p:cNvSpPr>
                <a:spLocks noChangeShapeType="1"/>
              </p:cNvSpPr>
              <p:nvPr/>
            </p:nvSpPr>
            <p:spPr bwMode="auto">
              <a:xfrm flipH="1" flipV="1">
                <a:off x="4595" y="2747"/>
                <a:ext cx="302" cy="632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7" name="Rectangle 19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8" name="Group 20"/>
          <p:cNvGrpSpPr>
            <a:grpSpLocks/>
          </p:cNvGrpSpPr>
          <p:nvPr/>
        </p:nvGrpSpPr>
        <p:grpSpPr bwMode="auto">
          <a:xfrm>
            <a:off x="4981575" y="1470025"/>
            <a:ext cx="3760788" cy="1347788"/>
            <a:chOff x="3138" y="926"/>
            <a:chExt cx="2369" cy="849"/>
          </a:xfrm>
        </p:grpSpPr>
        <p:sp>
          <p:nvSpPr>
            <p:cNvPr id="94229" name="Text Box 21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deliver_data():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</a:t>
              </a:r>
              <a:r>
                <a:rPr lang="en-US" sz="1800" b="1">
                  <a:solidFill>
                    <a:srgbClr val="000000"/>
                  </a:solidFill>
                  <a:latin typeface="Courier New" pitchFamily="49" charset="0"/>
                </a:rPr>
                <a:t>rdt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 p/ entregar dados p/ camada superior</a:t>
              </a:r>
            </a:p>
          </p:txBody>
        </p:sp>
        <p:grpSp>
          <p:nvGrpSpPr>
            <p:cNvPr id="94230" name="Group 22"/>
            <p:cNvGrpSpPr>
              <a:grpSpLocks/>
            </p:cNvGrpSpPr>
            <p:nvPr/>
          </p:nvGrpSpPr>
          <p:grpSpPr bwMode="auto">
            <a:xfrm>
              <a:off x="3138" y="942"/>
              <a:ext cx="2369" cy="833"/>
              <a:chOff x="3138" y="942"/>
              <a:chExt cx="2369" cy="833"/>
            </a:xfrm>
          </p:grpSpPr>
          <p:sp>
            <p:nvSpPr>
              <p:cNvPr id="94231" name="Line 23"/>
              <p:cNvSpPr>
                <a:spLocks noChangeShapeType="1"/>
              </p:cNvSpPr>
              <p:nvPr/>
            </p:nvSpPr>
            <p:spPr bwMode="auto">
              <a:xfrm flipH="1">
                <a:off x="4559" y="1508"/>
                <a:ext cx="140" cy="26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32" name="Rectangle 24"/>
              <p:cNvSpPr>
                <a:spLocks noChangeArrowheads="1"/>
              </p:cNvSpPr>
              <p:nvPr/>
            </p:nvSpPr>
            <p:spPr bwMode="auto">
              <a:xfrm>
                <a:off x="3138" y="942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61741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</a:t>
            </a:r>
          </a:p>
        </p:txBody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514350" y="1304925"/>
            <a:ext cx="7258050" cy="335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Iremos: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desenvolver incrementalmente os lados remetente, receptor do protocolo RDT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considerar apenas fluxo unidirecional de dados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Usar máquinas de estados finitos (FSM)  p/ especificar remetente, receptor </a:t>
            </a:r>
          </a:p>
        </p:txBody>
      </p:sp>
      <p:grpSp>
        <p:nvGrpSpPr>
          <p:cNvPr id="95235" name="Group 3"/>
          <p:cNvGrpSpPr>
            <a:grpSpLocks/>
          </p:cNvGrpSpPr>
          <p:nvPr/>
        </p:nvGrpSpPr>
        <p:grpSpPr bwMode="auto">
          <a:xfrm>
            <a:off x="2982913" y="4619625"/>
            <a:ext cx="996950" cy="941388"/>
            <a:chOff x="1879" y="2910"/>
            <a:chExt cx="628" cy="593"/>
          </a:xfrm>
        </p:grpSpPr>
        <p:sp>
          <p:nvSpPr>
            <p:cNvPr id="95236" name="Oval 4"/>
            <p:cNvSpPr>
              <a:spLocks noChangeArrowheads="1"/>
            </p:cNvSpPr>
            <p:nvPr/>
          </p:nvSpPr>
          <p:spPr bwMode="auto">
            <a:xfrm>
              <a:off x="1998" y="2910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7" name="Oval 5"/>
            <p:cNvSpPr>
              <a:spLocks noChangeArrowheads="1"/>
            </p:cNvSpPr>
            <p:nvPr/>
          </p:nvSpPr>
          <p:spPr bwMode="auto">
            <a:xfrm>
              <a:off x="1950" y="2952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8" name="Text Box 6"/>
            <p:cNvSpPr txBox="1">
              <a:spLocks noChangeArrowheads="1"/>
            </p:cNvSpPr>
            <p:nvPr/>
          </p:nvSpPr>
          <p:spPr bwMode="auto">
            <a:xfrm>
              <a:off x="1879" y="3041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1</a:t>
              </a:r>
            </a:p>
          </p:txBody>
        </p:sp>
      </p:grpSp>
      <p:sp>
        <p:nvSpPr>
          <p:cNvPr id="95239" name="AutoShape 7"/>
          <p:cNvSpPr>
            <a:spLocks/>
          </p:cNvSpPr>
          <p:nvPr/>
        </p:nvSpPr>
        <p:spPr bwMode="auto">
          <a:xfrm>
            <a:off x="3981450" y="4638675"/>
            <a:ext cx="3952875" cy="285750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5240" name="Group 8"/>
          <p:cNvGrpSpPr>
            <a:grpSpLocks/>
          </p:cNvGrpSpPr>
          <p:nvPr/>
        </p:nvGrpSpPr>
        <p:grpSpPr bwMode="auto">
          <a:xfrm>
            <a:off x="7735888" y="4724400"/>
            <a:ext cx="996950" cy="941388"/>
            <a:chOff x="4873" y="2976"/>
            <a:chExt cx="628" cy="593"/>
          </a:xfrm>
        </p:grpSpPr>
        <p:sp>
          <p:nvSpPr>
            <p:cNvPr id="95241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2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3" name="Text Box 11"/>
            <p:cNvSpPr txBox="1">
              <a:spLocks noChangeArrowheads="1"/>
            </p:cNvSpPr>
            <p:nvPr/>
          </p:nvSpPr>
          <p:spPr bwMode="auto">
            <a:xfrm>
              <a:off x="4873" y="3107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</a:p>
          </p:txBody>
        </p:sp>
      </p:grp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3600450" y="4013200"/>
            <a:ext cx="439261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evento causador da transição de estado</a:t>
            </a: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3765550" y="4308475"/>
            <a:ext cx="41957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ações executadas ao mudar de estado</a:t>
            </a:r>
          </a:p>
        </p:txBody>
      </p:sp>
      <p:sp>
        <p:nvSpPr>
          <p:cNvPr id="95246" name="Line 14"/>
          <p:cNvSpPr>
            <a:spLocks noChangeShapeType="1"/>
          </p:cNvSpPr>
          <p:nvPr/>
        </p:nvSpPr>
        <p:spPr bwMode="auto">
          <a:xfrm>
            <a:off x="4105275" y="4352925"/>
            <a:ext cx="3381375" cy="158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5247" name="Rectangle 15"/>
          <p:cNvSpPr>
            <a:spLocks noChangeArrowheads="1"/>
          </p:cNvSpPr>
          <p:nvPr/>
        </p:nvSpPr>
        <p:spPr bwMode="auto">
          <a:xfrm>
            <a:off x="123825" y="4686300"/>
            <a:ext cx="2771775" cy="1238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spcBef>
                <a:spcPts val="45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estado:</a:t>
            </a:r>
            <a:r>
              <a:rPr lang="pt-BR" sz="1800">
                <a:solidFill>
                  <a:srgbClr val="000000"/>
                </a:solidFill>
                <a:latin typeface="Comic Sans MS" pitchFamily="66" charset="0"/>
              </a:rPr>
              <a:t> neste “estado” o próximo estado é determinado unicamente pelo próximo evento</a:t>
            </a:r>
          </a:p>
        </p:txBody>
      </p:sp>
      <p:sp>
        <p:nvSpPr>
          <p:cNvPr id="95248" name="AutoShape 16"/>
          <p:cNvSpPr>
            <a:spLocks/>
          </p:cNvSpPr>
          <p:nvPr/>
        </p:nvSpPr>
        <p:spPr bwMode="auto">
          <a:xfrm>
            <a:off x="3381375" y="55626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49" name="AutoShape 17"/>
          <p:cNvSpPr>
            <a:spLocks/>
          </p:cNvSpPr>
          <p:nvPr/>
        </p:nvSpPr>
        <p:spPr bwMode="auto">
          <a:xfrm flipH="1" flipV="1">
            <a:off x="8523288" y="56007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50" name="Line 18"/>
          <p:cNvSpPr>
            <a:spLocks noChangeShapeType="1"/>
          </p:cNvSpPr>
          <p:nvPr/>
        </p:nvSpPr>
        <p:spPr bwMode="auto">
          <a:xfrm>
            <a:off x="3905250" y="5305425"/>
            <a:ext cx="1571625" cy="7524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5251" name="Group 19"/>
          <p:cNvGrpSpPr>
            <a:grpSpLocks/>
          </p:cNvGrpSpPr>
          <p:nvPr/>
        </p:nvGrpSpPr>
        <p:grpSpPr bwMode="auto">
          <a:xfrm>
            <a:off x="4581525" y="5108575"/>
            <a:ext cx="941388" cy="671513"/>
            <a:chOff x="2886" y="3218"/>
            <a:chExt cx="593" cy="423"/>
          </a:xfrm>
        </p:grpSpPr>
        <p:sp>
          <p:nvSpPr>
            <p:cNvPr id="95252" name="Text Box 20"/>
            <p:cNvSpPr txBox="1">
              <a:spLocks noChangeArrowheads="1"/>
            </p:cNvSpPr>
            <p:nvPr/>
          </p:nvSpPr>
          <p:spPr bwMode="auto">
            <a:xfrm>
              <a:off x="2897" y="3218"/>
              <a:ext cx="56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evento</a:t>
              </a:r>
            </a:p>
          </p:txBody>
        </p:sp>
        <p:sp>
          <p:nvSpPr>
            <p:cNvPr id="95253" name="Text Box 21"/>
            <p:cNvSpPr txBox="1">
              <a:spLocks noChangeArrowheads="1"/>
            </p:cNvSpPr>
            <p:nvPr/>
          </p:nvSpPr>
          <p:spPr bwMode="auto">
            <a:xfrm>
              <a:off x="2955" y="3410"/>
              <a:ext cx="486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ações</a:t>
              </a:r>
            </a:p>
          </p:txBody>
        </p:sp>
        <p:sp>
          <p:nvSpPr>
            <p:cNvPr id="95254" name="Line 22"/>
            <p:cNvSpPr>
              <a:spLocks noChangeShapeType="1"/>
            </p:cNvSpPr>
            <p:nvPr/>
          </p:nvSpPr>
          <p:spPr bwMode="auto">
            <a:xfrm>
              <a:off x="2886" y="3438"/>
              <a:ext cx="594" cy="1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686811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Rdt1.0: </a:t>
            </a:r>
            <a:r>
              <a:rPr lang="pt-BR" sz="2400">
                <a:solidFill>
                  <a:srgbClr val="000000"/>
                </a:solidFill>
              </a:rPr>
              <a:t>transferência confiável usando um canal  confiável </a:t>
            </a:r>
          </a:p>
        </p:txBody>
      </p:sp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542925" y="1428750"/>
            <a:ext cx="7896225" cy="301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canal subjacente perfeitamente confiável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erros de bits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perda de pacotes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FSMs separadas para remetente e receptor: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envia dados pelo canal subjacente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receptor recebe dados do canal subjacente</a:t>
            </a:r>
          </a:p>
        </p:txBody>
      </p:sp>
      <p:sp>
        <p:nvSpPr>
          <p:cNvPr id="96259" name="Oval 3"/>
          <p:cNvSpPr>
            <a:spLocks noChangeArrowheads="1"/>
          </p:cNvSpPr>
          <p:nvPr/>
        </p:nvSpPr>
        <p:spPr bwMode="auto">
          <a:xfrm>
            <a:off x="808038" y="4246563"/>
            <a:ext cx="955675" cy="1011237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744538" y="4332288"/>
            <a:ext cx="1098550" cy="91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6261" name="AutoShape 5"/>
          <p:cNvSpPr>
            <a:spLocks/>
          </p:cNvSpPr>
          <p:nvPr/>
        </p:nvSpPr>
        <p:spPr bwMode="auto">
          <a:xfrm>
            <a:off x="1617663" y="4230688"/>
            <a:ext cx="611187" cy="102711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2070100" y="4754563"/>
            <a:ext cx="2682875" cy="598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packet = make_pkt(data)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udt_send(packet)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2028825" y="4287838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2128838" y="4630738"/>
            <a:ext cx="1296987" cy="1587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484188" y="4230688"/>
            <a:ext cx="385762" cy="242887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6" name="Oval 10"/>
          <p:cNvSpPr>
            <a:spLocks noChangeArrowheads="1"/>
          </p:cNvSpPr>
          <p:nvPr/>
        </p:nvSpPr>
        <p:spPr bwMode="auto">
          <a:xfrm>
            <a:off x="5116513" y="4232275"/>
            <a:ext cx="955675" cy="1011238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5053013" y="4318000"/>
            <a:ext cx="1098550" cy="912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6268" name="AutoShape 12"/>
          <p:cNvSpPr>
            <a:spLocks/>
          </p:cNvSpPr>
          <p:nvPr/>
        </p:nvSpPr>
        <p:spPr bwMode="auto">
          <a:xfrm>
            <a:off x="5926138" y="4216400"/>
            <a:ext cx="611187" cy="102711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9" name="Text Box 13"/>
          <p:cNvSpPr txBox="1">
            <a:spLocks noChangeArrowheads="1"/>
          </p:cNvSpPr>
          <p:nvPr/>
        </p:nvSpPr>
        <p:spPr bwMode="auto">
          <a:xfrm>
            <a:off x="6337300" y="4273550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6437313" y="4616450"/>
            <a:ext cx="1296987" cy="1588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4792663" y="4216400"/>
            <a:ext cx="385762" cy="242888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2" name="Rectangle 16"/>
          <p:cNvSpPr>
            <a:spLocks noChangeArrowheads="1"/>
          </p:cNvSpPr>
          <p:nvPr/>
        </p:nvSpPr>
        <p:spPr bwMode="auto">
          <a:xfrm>
            <a:off x="6354763" y="4292600"/>
            <a:ext cx="15335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rdt_rcv(packet)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1454150" y="5553075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5832475" y="55943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</p:spTree>
    <p:extLst>
      <p:ext uri="{BB962C8B-B14F-4D97-AF65-F5344CB8AC3E}">
        <p14:creationId xmlns:p14="http://schemas.microsoft.com/office/powerpoint/2010/main" val="22995162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1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nimBg="1"/>
      <p:bldP spid="96261" grpId="0" animBg="1"/>
      <p:bldP spid="96264" grpId="0" animBg="1"/>
      <p:bldP spid="9626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Rdt2.0: canal com erros de bits</a:t>
            </a:r>
          </a:p>
        </p:txBody>
      </p:sp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942975" y="1333500"/>
            <a:ext cx="7896225" cy="444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canal subjacente pode inverter bits no pacote</a:t>
            </a:r>
          </a:p>
          <a:p>
            <a:pPr marL="741363" lvl="1" indent="-284163" algn="l"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 i="1">
                <a:solidFill>
                  <a:srgbClr val="000000"/>
                </a:solidFill>
              </a:rPr>
              <a:t>a </a:t>
            </a:r>
            <a:r>
              <a:rPr lang="pt-BR" sz="2000">
                <a:solidFill>
                  <a:srgbClr val="000000"/>
                </a:solidFill>
              </a:rPr>
              <a:t>questão: como recuperar dos erros?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(ACKs):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chegou bem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negativos (NAKs):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tinha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remetente retransmite pacote ao receber um NAK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cenários humanos usando ACKs, NAKs?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novos mecanismos em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rdt2.0</a:t>
            </a:r>
            <a:r>
              <a:rPr lang="pt-BR" sz="2000">
                <a:solidFill>
                  <a:srgbClr val="000000"/>
                </a:solidFill>
              </a:rPr>
              <a:t> (em relação ao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rdt1.0</a:t>
            </a:r>
            <a:r>
              <a:rPr lang="pt-BR" sz="2000">
                <a:solidFill>
                  <a:srgbClr val="000000"/>
                </a:solidFill>
              </a:rPr>
              <a:t>):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detecção de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realimentação pelo receptor: msgs de controle (ACK,NAK) </a:t>
            </a:r>
          </a:p>
          <a:p>
            <a:pPr marL="341313" indent="-341313" algn="l">
              <a:spcBef>
                <a:spcPts val="45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      receptor-&gt;remetente</a:t>
            </a:r>
          </a:p>
        </p:txBody>
      </p:sp>
    </p:spTree>
    <p:extLst>
      <p:ext uri="{BB962C8B-B14F-4D97-AF65-F5344CB8AC3E}">
        <p14:creationId xmlns:p14="http://schemas.microsoft.com/office/powerpoint/2010/main" val="15902747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especificação da FSM</a:t>
            </a:r>
          </a:p>
        </p:txBody>
      </p:sp>
      <p:sp>
        <p:nvSpPr>
          <p:cNvPr id="98306" name="Oval 2"/>
          <p:cNvSpPr>
            <a:spLocks noChangeArrowheads="1"/>
          </p:cNvSpPr>
          <p:nvPr/>
        </p:nvSpPr>
        <p:spPr bwMode="auto">
          <a:xfrm>
            <a:off x="696913" y="2728913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595313" y="2813050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1004888" y="2009775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1109663" y="20542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3" name="AutoShape 9"/>
          <p:cNvSpPr>
            <a:spLocks/>
          </p:cNvSpPr>
          <p:nvPr/>
        </p:nvSpPr>
        <p:spPr bwMode="auto">
          <a:xfrm flipV="1">
            <a:off x="1057275" y="249872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4" name="AutoShape 10"/>
          <p:cNvSpPr>
            <a:spLocks/>
          </p:cNvSpPr>
          <p:nvPr/>
        </p:nvSpPr>
        <p:spPr bwMode="auto">
          <a:xfrm>
            <a:off x="1104900" y="3659188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1071563" y="4011613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>
            <a:off x="1173163" y="433546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7" name="AutoShape 13"/>
          <p:cNvSpPr>
            <a:spLocks/>
          </p:cNvSpPr>
          <p:nvPr/>
        </p:nvSpPr>
        <p:spPr bwMode="auto">
          <a:xfrm>
            <a:off x="3252788" y="2805113"/>
            <a:ext cx="466725" cy="89376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3562350" y="3119438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3536950" y="2444750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8320" name="Line 16"/>
          <p:cNvSpPr>
            <a:spLocks noChangeShapeType="1"/>
          </p:cNvSpPr>
          <p:nvPr/>
        </p:nvSpPr>
        <p:spPr bwMode="auto">
          <a:xfrm>
            <a:off x="3656013" y="3119438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8321" name="Group 17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8322" name="Text Box 18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8323" name="Text Box 19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8324" name="Line 20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8325" name="Group 21"/>
          <p:cNvGrpSpPr>
            <a:grpSpLocks/>
          </p:cNvGrpSpPr>
          <p:nvPr/>
        </p:nvGrpSpPr>
        <p:grpSpPr bwMode="auto">
          <a:xfrm>
            <a:off x="2292350" y="2741613"/>
            <a:ext cx="1073150" cy="960437"/>
            <a:chOff x="1444" y="1727"/>
            <a:chExt cx="676" cy="605"/>
          </a:xfrm>
        </p:grpSpPr>
        <p:sp>
          <p:nvSpPr>
            <p:cNvPr id="98326" name="Oval 22"/>
            <p:cNvSpPr>
              <a:spLocks noChangeArrowheads="1"/>
            </p:cNvSpPr>
            <p:nvPr/>
          </p:nvSpPr>
          <p:spPr bwMode="auto">
            <a:xfrm>
              <a:off x="1469" y="1727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27" name="Text Box 23"/>
            <p:cNvSpPr txBox="1">
              <a:spLocks noChangeArrowheads="1"/>
            </p:cNvSpPr>
            <p:nvPr/>
          </p:nvSpPr>
          <p:spPr bwMode="auto">
            <a:xfrm>
              <a:off x="1444" y="1774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8328" name="Line 24"/>
          <p:cNvSpPr>
            <a:spLocks noChangeShapeType="1"/>
          </p:cNvSpPr>
          <p:nvPr/>
        </p:nvSpPr>
        <p:spPr bwMode="auto">
          <a:xfrm>
            <a:off x="6334125" y="3497263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29" name="AutoShape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8330" name="Group 26"/>
          <p:cNvGrpSpPr>
            <a:grpSpLocks/>
          </p:cNvGrpSpPr>
          <p:nvPr/>
        </p:nvGrpSpPr>
        <p:grpSpPr bwMode="auto">
          <a:xfrm>
            <a:off x="6677025" y="3568700"/>
            <a:ext cx="1198563" cy="960438"/>
            <a:chOff x="4206" y="2248"/>
            <a:chExt cx="755" cy="605"/>
          </a:xfrm>
        </p:grpSpPr>
        <p:sp>
          <p:nvSpPr>
            <p:cNvPr id="98331" name="Oval 27"/>
            <p:cNvSpPr>
              <a:spLocks noChangeArrowheads="1"/>
            </p:cNvSpPr>
            <p:nvPr/>
          </p:nvSpPr>
          <p:spPr bwMode="auto">
            <a:xfrm>
              <a:off x="4261" y="2248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32" name="Text Box 28"/>
            <p:cNvSpPr txBox="1">
              <a:spLocks noChangeArrowheads="1"/>
            </p:cNvSpPr>
            <p:nvPr/>
          </p:nvSpPr>
          <p:spPr bwMode="auto">
            <a:xfrm>
              <a:off x="4206" y="2301"/>
              <a:ext cx="756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call from below</a:t>
              </a:r>
            </a:p>
          </p:txBody>
        </p:sp>
      </p:grpSp>
      <p:sp>
        <p:nvSpPr>
          <p:cNvPr id="98333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34" name="Text Box 30"/>
          <p:cNvSpPr txBox="1">
            <a:spLocks noChangeArrowheads="1"/>
          </p:cNvSpPr>
          <p:nvPr/>
        </p:nvSpPr>
        <p:spPr bwMode="auto">
          <a:xfrm>
            <a:off x="234950" y="4686300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8335" name="Text Box 31"/>
          <p:cNvSpPr txBox="1">
            <a:spLocks noChangeArrowheads="1"/>
          </p:cNvSpPr>
          <p:nvPr/>
        </p:nvSpPr>
        <p:spPr bwMode="auto">
          <a:xfrm>
            <a:off x="6677025" y="14795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  <p:sp>
        <p:nvSpPr>
          <p:cNvPr id="98336" name="Line 32"/>
          <p:cNvSpPr>
            <a:spLocks noChangeShapeType="1"/>
          </p:cNvSpPr>
          <p:nvPr/>
        </p:nvSpPr>
        <p:spPr bwMode="auto">
          <a:xfrm>
            <a:off x="349250" y="2686050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37" name="Text Box 33"/>
          <p:cNvSpPr txBox="1">
            <a:spLocks noChangeArrowheads="1"/>
          </p:cNvSpPr>
          <p:nvPr/>
        </p:nvSpPr>
        <p:spPr bwMode="auto">
          <a:xfrm>
            <a:off x="1031875" y="1731963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8338" name="Text Box 34"/>
          <p:cNvSpPr txBox="1">
            <a:spLocks noChangeArrowheads="1"/>
          </p:cNvSpPr>
          <p:nvPr/>
        </p:nvSpPr>
        <p:spPr bwMode="auto">
          <a:xfrm>
            <a:off x="1462088" y="430530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4523916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98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0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9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2" dur="500"/>
                                        <p:tgtEl>
                                          <p:spTgt spid="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5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8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3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6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9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2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animBg="1"/>
      <p:bldP spid="98309" grpId="0" animBg="1"/>
      <p:bldP spid="98312" grpId="0" animBg="1"/>
      <p:bldP spid="98313" grpId="0" animBg="1"/>
      <p:bldP spid="98313" grpId="1" animBg="1"/>
      <p:bldP spid="98314" grpId="0" animBg="1"/>
      <p:bldP spid="98316" grpId="0" animBg="1"/>
      <p:bldP spid="98328" grpId="0" animBg="1"/>
      <p:bldP spid="98328" grpId="1" animBg="1"/>
      <p:bldP spid="98329" grpId="0" animBg="1"/>
      <p:bldP spid="98329" grpId="1" animBg="1"/>
      <p:bldP spid="98333" grpId="0" animBg="1"/>
      <p:bldP spid="98333" grpId="1" animBg="1"/>
      <p:bldP spid="9833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2EC405F-7F2E-4875-A59F-8766C2F5207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rdt2.0: operação sem erros</a:t>
            </a:r>
          </a:p>
        </p:txBody>
      </p:sp>
      <p:sp>
        <p:nvSpPr>
          <p:cNvPr id="99332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9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0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1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9342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43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9347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9348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9349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9350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9351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99352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9353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9354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5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6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9357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99359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0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9361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99362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3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9365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66" name="AutoShape 38"/>
          <p:cNvSpPr>
            <a:spLocks/>
          </p:cNvSpPr>
          <p:nvPr/>
        </p:nvSpPr>
        <p:spPr bwMode="auto">
          <a:xfrm>
            <a:off x="1011238" y="2006600"/>
            <a:ext cx="6697662" cy="3060700"/>
          </a:xfrm>
          <a:custGeom>
            <a:avLst/>
            <a:gdLst>
              <a:gd name="T0" fmla="*/ 0 w 4219"/>
              <a:gd name="T1" fmla="*/ 10 h 1928"/>
              <a:gd name="T2" fmla="*/ 1003 w 4219"/>
              <a:gd name="T3" fmla="*/ 0 h 1928"/>
              <a:gd name="T4" fmla="*/ 3387 w 4219"/>
              <a:gd name="T5" fmla="*/ 1928 h 1928"/>
              <a:gd name="T6" fmla="*/ 4219 w 4219"/>
              <a:gd name="T7" fmla="*/ 1928 h 1928"/>
              <a:gd name="T8" fmla="*/ 0 w 4219"/>
              <a:gd name="T9" fmla="*/ 0 h 1928"/>
              <a:gd name="T10" fmla="*/ 4219 w 4219"/>
              <a:gd name="T11" fmla="*/ 1928 h 1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67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68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9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0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1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72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73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74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75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6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1409700" y="38544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273485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99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65" grpId="0" animBg="1"/>
      <p:bldP spid="99366" grpId="0" animBg="1"/>
      <p:bldP spid="99370" grpId="0" animBg="1"/>
      <p:bldP spid="99371" grpId="0" animBg="1"/>
      <p:bldP spid="99372" grpId="0" animBg="1"/>
      <p:bldP spid="99376" grpId="0" animBg="1"/>
      <p:bldP spid="99376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A9EB3E9-E561-438C-B59C-5C01D1DB74D4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cenário com erros</a:t>
            </a:r>
          </a:p>
        </p:txBody>
      </p:sp>
      <p:sp>
        <p:nvSpPr>
          <p:cNvPr id="100356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3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4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7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69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0371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100372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100373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100374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0375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100376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0377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100378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79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100381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82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100383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4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0385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100386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7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88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0389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0" name="AutoShape 38"/>
          <p:cNvSpPr>
            <a:spLocks/>
          </p:cNvSpPr>
          <p:nvPr/>
        </p:nvSpPr>
        <p:spPr bwMode="auto">
          <a:xfrm>
            <a:off x="1011238" y="2006600"/>
            <a:ext cx="6940550" cy="654050"/>
          </a:xfrm>
          <a:custGeom>
            <a:avLst/>
            <a:gdLst>
              <a:gd name="T0" fmla="*/ 0 w 4372"/>
              <a:gd name="T1" fmla="*/ 10 h 412"/>
              <a:gd name="T2" fmla="*/ 1003 w 4372"/>
              <a:gd name="T3" fmla="*/ 0 h 412"/>
              <a:gd name="T4" fmla="*/ 3508 w 4372"/>
              <a:gd name="T5" fmla="*/ 412 h 412"/>
              <a:gd name="T6" fmla="*/ 4372 w 4372"/>
              <a:gd name="T7" fmla="*/ 412 h 412"/>
              <a:gd name="T8" fmla="*/ 0 w 4372"/>
              <a:gd name="T9" fmla="*/ 0 h 412"/>
              <a:gd name="T10" fmla="*/ 4372 w 4372"/>
              <a:gd name="T11" fmla="*/ 41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1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2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3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94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95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6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7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8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9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400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1" name="Line 49"/>
          <p:cNvSpPr>
            <a:spLocks noChangeShapeType="1"/>
          </p:cNvSpPr>
          <p:nvPr/>
        </p:nvSpPr>
        <p:spPr bwMode="auto">
          <a:xfrm>
            <a:off x="6553200" y="2493963"/>
            <a:ext cx="1588" cy="817562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2" name="AutoShape 50"/>
          <p:cNvSpPr>
            <a:spLocks/>
          </p:cNvSpPr>
          <p:nvPr/>
        </p:nvSpPr>
        <p:spPr bwMode="auto">
          <a:xfrm>
            <a:off x="3657600" y="2216150"/>
            <a:ext cx="4378325" cy="1025525"/>
          </a:xfrm>
          <a:custGeom>
            <a:avLst/>
            <a:gdLst>
              <a:gd name="T0" fmla="*/ 2758 w 2758"/>
              <a:gd name="T1" fmla="*/ 646 h 646"/>
              <a:gd name="T2" fmla="*/ 1763 w 2758"/>
              <a:gd name="T3" fmla="*/ 629 h 646"/>
              <a:gd name="T4" fmla="*/ 1039 w 2758"/>
              <a:gd name="T5" fmla="*/ 0 h 646"/>
              <a:gd name="T6" fmla="*/ 0 w 2758"/>
              <a:gd name="T7" fmla="*/ 0 h 646"/>
              <a:gd name="T8" fmla="*/ 0 w 2758"/>
              <a:gd name="T9" fmla="*/ 0 h 646"/>
              <a:gd name="T10" fmla="*/ 2758 w 2758"/>
              <a:gd name="T11" fmla="*/ 646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3" name="Line 51"/>
          <p:cNvSpPr>
            <a:spLocks noChangeShapeType="1"/>
          </p:cNvSpPr>
          <p:nvPr/>
        </p:nvSpPr>
        <p:spPr bwMode="auto">
          <a:xfrm>
            <a:off x="3548063" y="2090738"/>
            <a:ext cx="1587" cy="846137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4" name="AutoShape 52"/>
          <p:cNvSpPr>
            <a:spLocks/>
          </p:cNvSpPr>
          <p:nvPr/>
        </p:nvSpPr>
        <p:spPr bwMode="auto">
          <a:xfrm>
            <a:off x="3643313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1013 w 2566"/>
              <a:gd name="T3" fmla="*/ 0 h 1344"/>
              <a:gd name="T4" fmla="*/ 1650 w 2566"/>
              <a:gd name="T5" fmla="*/ 1344 h 1344"/>
              <a:gd name="T6" fmla="*/ 2566 w 2566"/>
              <a:gd name="T7" fmla="*/ 1344 h 1344"/>
              <a:gd name="T8" fmla="*/ 0 w 2566"/>
              <a:gd name="T9" fmla="*/ 0 h 1344"/>
              <a:gd name="T10" fmla="*/ 2566 w 2566"/>
              <a:gd name="T11" fmla="*/ 1344 h 1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5" name="Text Box 53"/>
          <p:cNvSpPr txBox="1">
            <a:spLocks noChangeArrowheads="1"/>
          </p:cNvSpPr>
          <p:nvPr/>
        </p:nvSpPr>
        <p:spPr bwMode="auto">
          <a:xfrm>
            <a:off x="1435100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3314154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1003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1003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1004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1004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7" dur="1000"/>
                                        <p:tgtEl>
                                          <p:spTgt spid="1004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52" dur="2000"/>
                                        <p:tgtEl>
                                          <p:spTgt spid="1004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57" dur="1000"/>
                                        <p:tgtEl>
                                          <p:spTgt spid="100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62" dur="1000"/>
                                        <p:tgtEl>
                                          <p:spTgt spid="100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9" grpId="0" animBg="1"/>
      <p:bldP spid="100390" grpId="0" animBg="1"/>
      <p:bldP spid="100394" grpId="0" animBg="1"/>
      <p:bldP spid="100395" grpId="0" animBg="1"/>
      <p:bldP spid="100396" grpId="0" animBg="1"/>
      <p:bldP spid="100400" grpId="0" animBg="1"/>
      <p:bldP spid="100400" grpId="1" animBg="1"/>
      <p:bldP spid="100401" grpId="0" animBg="1"/>
      <p:bldP spid="100402" grpId="0" animBg="1"/>
      <p:bldP spid="100403" grpId="0" animBg="1"/>
      <p:bldP spid="10040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EE38E46-40F8-4C42-BBF2-AD6EE8C113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685800" y="2143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 tem uma falha fatal!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515938" y="1414463"/>
            <a:ext cx="3810000" cy="485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acontece se ACK/NAK com erro?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não sabe o que se passou no receptor!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não se pode apenas retransmitir: possibilidade de pacotes duplicados</a:t>
            </a:r>
          </a:p>
          <a:p>
            <a:pPr marL="341313" indent="-341313" algn="l">
              <a:lnSpc>
                <a:spcPct val="90000"/>
              </a:lnSpc>
              <a:spcBef>
                <a:spcPts val="18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fazer?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usa ACKs/NAKs p/ ACK/NAK do receptor? E se perder ACK/NAK do remetente?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retransmitir, mas pode causar retransmissão de pacote recebido certo!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4572000" y="1508125"/>
            <a:ext cx="3810000" cy="256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Lidando c/ duplicação: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inclui </a:t>
            </a:r>
            <a:r>
              <a:rPr lang="pt-BR" sz="2000" i="1">
                <a:solidFill>
                  <a:srgbClr val="3333CC"/>
                </a:solidFill>
              </a:rPr>
              <a:t>número de seqüência</a:t>
            </a:r>
            <a:r>
              <a:rPr lang="pt-BR" sz="2000">
                <a:solidFill>
                  <a:srgbClr val="000000"/>
                </a:solidFill>
              </a:rPr>
              <a:t> p/ cada pacote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retransmite pacote atual se ACK/NAK recebido com erro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descarta (não entrega) pacote duplicado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4984750" y="4818063"/>
            <a:ext cx="3481388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Remetente envia um pacote,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e então aguarda resposta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do receptor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4895850" y="4686300"/>
            <a:ext cx="3467100" cy="1238250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1384" name="Group 8"/>
          <p:cNvGrpSpPr>
            <a:grpSpLocks/>
          </p:cNvGrpSpPr>
          <p:nvPr/>
        </p:nvGrpSpPr>
        <p:grpSpPr bwMode="auto">
          <a:xfrm>
            <a:off x="4975225" y="4522788"/>
            <a:ext cx="1774825" cy="396875"/>
            <a:chOff x="3134" y="2849"/>
            <a:chExt cx="1118" cy="250"/>
          </a:xfrm>
        </p:grpSpPr>
        <p:sp>
          <p:nvSpPr>
            <p:cNvPr id="101385" name="Rectangle 9"/>
            <p:cNvSpPr>
              <a:spLocks noChangeArrowheads="1"/>
            </p:cNvSpPr>
            <p:nvPr/>
          </p:nvSpPr>
          <p:spPr bwMode="auto">
            <a:xfrm>
              <a:off x="3174" y="2892"/>
              <a:ext cx="1038" cy="17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1386" name="Text Box 10"/>
            <p:cNvSpPr txBox="1">
              <a:spLocks noChangeArrowheads="1"/>
            </p:cNvSpPr>
            <p:nvPr/>
          </p:nvSpPr>
          <p:spPr bwMode="auto">
            <a:xfrm>
              <a:off x="3134" y="2849"/>
              <a:ext cx="1119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pára e espera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96001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CA89C2B-0E26-45D8-835A-C452BCC36362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33375" y="238125"/>
            <a:ext cx="8501063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remetente, trata ACK/NAKs c/ erro</a:t>
            </a:r>
          </a:p>
        </p:txBody>
      </p:sp>
      <p:sp>
        <p:nvSpPr>
          <p:cNvPr id="102404" name="Oval 4"/>
          <p:cNvSpPr>
            <a:spLocks noChangeArrowheads="1"/>
          </p:cNvSpPr>
          <p:nvPr/>
        </p:nvSpPr>
        <p:spPr bwMode="auto">
          <a:xfrm>
            <a:off x="2868613" y="2306638"/>
            <a:ext cx="901700" cy="836612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2816225" y="2395538"/>
            <a:ext cx="1090613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Wait for call 0 from above</a:t>
            </a: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3124200" y="1577975"/>
            <a:ext cx="36941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3138488" y="1265238"/>
            <a:ext cx="2111375" cy="300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3255963" y="1630363"/>
            <a:ext cx="2735262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2593975" y="2262188"/>
            <a:ext cx="377825" cy="190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0" name="AutoShape 10"/>
          <p:cNvSpPr>
            <a:spLocks/>
          </p:cNvSpPr>
          <p:nvPr/>
        </p:nvSpPr>
        <p:spPr bwMode="auto">
          <a:xfrm rot="14580000">
            <a:off x="2179638" y="4605338"/>
            <a:ext cx="9525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11" name="Group 11"/>
          <p:cNvGrpSpPr>
            <a:grpSpLocks/>
          </p:cNvGrpSpPr>
          <p:nvPr/>
        </p:nvGrpSpPr>
        <p:grpSpPr bwMode="auto">
          <a:xfrm>
            <a:off x="4702175" y="2254250"/>
            <a:ext cx="1087438" cy="863600"/>
            <a:chOff x="2962" y="1420"/>
            <a:chExt cx="685" cy="544"/>
          </a:xfrm>
        </p:grpSpPr>
        <p:sp>
          <p:nvSpPr>
            <p:cNvPr id="102412" name="Oval 12"/>
            <p:cNvSpPr>
              <a:spLocks noChangeArrowheads="1"/>
            </p:cNvSpPr>
            <p:nvPr/>
          </p:nvSpPr>
          <p:spPr bwMode="auto">
            <a:xfrm>
              <a:off x="3009" y="1420"/>
              <a:ext cx="59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13" name="Text Box 13"/>
            <p:cNvSpPr txBox="1">
              <a:spLocks noChangeArrowheads="1"/>
            </p:cNvSpPr>
            <p:nvPr/>
          </p:nvSpPr>
          <p:spPr bwMode="auto">
            <a:xfrm>
              <a:off x="2962" y="1458"/>
              <a:ext cx="686" cy="4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0</a:t>
              </a:r>
            </a:p>
          </p:txBody>
        </p:sp>
      </p:grpSp>
      <p:sp>
        <p:nvSpPr>
          <p:cNvPr id="102414" name="AutoShape 14"/>
          <p:cNvSpPr>
            <a:spLocks/>
          </p:cNvSpPr>
          <p:nvPr/>
        </p:nvSpPr>
        <p:spPr bwMode="auto">
          <a:xfrm flipV="1">
            <a:off x="3425825" y="2130425"/>
            <a:ext cx="1482725" cy="22066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5" name="AutoShape 15"/>
          <p:cNvSpPr>
            <a:spLocks/>
          </p:cNvSpPr>
          <p:nvPr/>
        </p:nvSpPr>
        <p:spPr bwMode="auto">
          <a:xfrm rot="20220000">
            <a:off x="5588000" y="2116138"/>
            <a:ext cx="466725" cy="685800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6" name="Text Box 16"/>
          <p:cNvSpPr txBox="1">
            <a:spLocks noChangeArrowheads="1"/>
          </p:cNvSpPr>
          <p:nvPr/>
        </p:nvSpPr>
        <p:spPr bwMode="auto">
          <a:xfrm>
            <a:off x="5913438" y="2678113"/>
            <a:ext cx="22621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5875338" y="1920875"/>
            <a:ext cx="2563812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18" name="Line 18"/>
          <p:cNvSpPr>
            <a:spLocks noChangeShapeType="1"/>
          </p:cNvSpPr>
          <p:nvPr/>
        </p:nvSpPr>
        <p:spPr bwMode="auto">
          <a:xfrm>
            <a:off x="6045200" y="2717800"/>
            <a:ext cx="1433513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9" name="AutoShape 19"/>
          <p:cNvSpPr>
            <a:spLocks/>
          </p:cNvSpPr>
          <p:nvPr/>
        </p:nvSpPr>
        <p:spPr bwMode="auto">
          <a:xfrm rot="16200000" flipV="1">
            <a:off x="2203450" y="3492500"/>
            <a:ext cx="1266825" cy="12382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0" name="AutoShape 20"/>
          <p:cNvSpPr>
            <a:spLocks/>
          </p:cNvSpPr>
          <p:nvPr/>
        </p:nvSpPr>
        <p:spPr bwMode="auto">
          <a:xfrm>
            <a:off x="3600450" y="4779963"/>
            <a:ext cx="1606550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1" name="AutoShape 21"/>
          <p:cNvSpPr>
            <a:spLocks/>
          </p:cNvSpPr>
          <p:nvPr/>
        </p:nvSpPr>
        <p:spPr bwMode="auto">
          <a:xfrm rot="5400000" flipH="1" flipV="1">
            <a:off x="4972050" y="3440113"/>
            <a:ext cx="1363663" cy="2047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3365500" y="5364163"/>
            <a:ext cx="376396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3435350" y="5026025"/>
            <a:ext cx="2389188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>
            <a:off x="3482975" y="5378450"/>
            <a:ext cx="2903538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5" name="Text Box 25"/>
          <p:cNvSpPr txBox="1">
            <a:spLocks noChangeArrowheads="1"/>
          </p:cNvSpPr>
          <p:nvPr/>
        </p:nvSpPr>
        <p:spPr bwMode="auto">
          <a:xfrm>
            <a:off x="5692775" y="3173413"/>
            <a:ext cx="299561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 </a:t>
            </a:r>
          </a:p>
        </p:txBody>
      </p:sp>
      <p:sp>
        <p:nvSpPr>
          <p:cNvPr id="102426" name="Line 26"/>
          <p:cNvSpPr>
            <a:spLocks noChangeShapeType="1"/>
          </p:cNvSpPr>
          <p:nvPr/>
        </p:nvSpPr>
        <p:spPr bwMode="auto">
          <a:xfrm>
            <a:off x="5821363" y="39846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7" name="Text Box 27"/>
          <p:cNvSpPr txBox="1">
            <a:spLocks noChangeArrowheads="1"/>
          </p:cNvSpPr>
          <p:nvPr/>
        </p:nvSpPr>
        <p:spPr bwMode="auto">
          <a:xfrm>
            <a:off x="720725" y="5435600"/>
            <a:ext cx="1819275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695325" y="4618038"/>
            <a:ext cx="201136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29" name="Line 29"/>
          <p:cNvSpPr>
            <a:spLocks noChangeShapeType="1"/>
          </p:cNvSpPr>
          <p:nvPr/>
        </p:nvSpPr>
        <p:spPr bwMode="auto">
          <a:xfrm>
            <a:off x="811213" y="5443538"/>
            <a:ext cx="1557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30" name="Text Box 30"/>
          <p:cNvSpPr txBox="1">
            <a:spLocks noChangeArrowheads="1"/>
          </p:cNvSpPr>
          <p:nvPr/>
        </p:nvSpPr>
        <p:spPr bwMode="auto">
          <a:xfrm>
            <a:off x="638175" y="3016250"/>
            <a:ext cx="210978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2431" name="Line 31"/>
          <p:cNvSpPr>
            <a:spLocks noChangeShapeType="1"/>
          </p:cNvSpPr>
          <p:nvPr/>
        </p:nvSpPr>
        <p:spPr bwMode="auto">
          <a:xfrm>
            <a:off x="782638" y="3854450"/>
            <a:ext cx="173831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2432" name="Group 32"/>
          <p:cNvGrpSpPr>
            <a:grpSpLocks/>
          </p:cNvGrpSpPr>
          <p:nvPr/>
        </p:nvGrpSpPr>
        <p:grpSpPr bwMode="auto">
          <a:xfrm>
            <a:off x="4852988" y="4200525"/>
            <a:ext cx="1116012" cy="822325"/>
            <a:chOff x="3057" y="2646"/>
            <a:chExt cx="703" cy="518"/>
          </a:xfrm>
        </p:grpSpPr>
        <p:sp>
          <p:nvSpPr>
            <p:cNvPr id="102433" name="Oval 33"/>
            <p:cNvSpPr>
              <a:spLocks noChangeArrowheads="1"/>
            </p:cNvSpPr>
            <p:nvPr/>
          </p:nvSpPr>
          <p:spPr bwMode="auto">
            <a:xfrm>
              <a:off x="3143" y="2646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4" name="Text Box 34"/>
            <p:cNvSpPr txBox="1">
              <a:spLocks noChangeArrowheads="1"/>
            </p:cNvSpPr>
            <p:nvPr/>
          </p:nvSpPr>
          <p:spPr bwMode="auto">
            <a:xfrm>
              <a:off x="3057" y="2704"/>
              <a:ext cx="7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 call 1 from above</a:t>
              </a:r>
            </a:p>
          </p:txBody>
        </p:sp>
      </p:grpSp>
      <p:grpSp>
        <p:nvGrpSpPr>
          <p:cNvPr id="102435" name="Group 35"/>
          <p:cNvGrpSpPr>
            <a:grpSpLocks/>
          </p:cNvGrpSpPr>
          <p:nvPr/>
        </p:nvGrpSpPr>
        <p:grpSpPr bwMode="auto">
          <a:xfrm>
            <a:off x="2663825" y="4146550"/>
            <a:ext cx="1044575" cy="822325"/>
            <a:chOff x="1678" y="2612"/>
            <a:chExt cx="658" cy="518"/>
          </a:xfrm>
        </p:grpSpPr>
        <p:sp>
          <p:nvSpPr>
            <p:cNvPr id="102436" name="Oval 36"/>
            <p:cNvSpPr>
              <a:spLocks noChangeArrowheads="1"/>
            </p:cNvSpPr>
            <p:nvPr/>
          </p:nvSpPr>
          <p:spPr bwMode="auto">
            <a:xfrm>
              <a:off x="1719" y="2612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7" name="Text Box 37"/>
            <p:cNvSpPr txBox="1">
              <a:spLocks noChangeArrowheads="1"/>
            </p:cNvSpPr>
            <p:nvPr/>
          </p:nvSpPr>
          <p:spPr bwMode="auto">
            <a:xfrm>
              <a:off x="1678" y="2665"/>
              <a:ext cx="65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1</a:t>
              </a:r>
            </a:p>
          </p:txBody>
        </p:sp>
      </p:grp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6203950" y="39941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1354138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721658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E9E5D090-0493-45E4-8053-92C4E6F13FA5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419100" y="228600"/>
            <a:ext cx="832485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receptor, trata </a:t>
            </a:r>
            <a:r>
              <a:rPr lang="pt-BR" sz="2800">
                <a:solidFill>
                  <a:srgbClr val="000000"/>
                </a:solidFill>
              </a:rPr>
              <a:t>ACK/NAKs com erro</a:t>
            </a:r>
          </a:p>
        </p:txBody>
      </p:sp>
      <p:grpSp>
        <p:nvGrpSpPr>
          <p:cNvPr id="103428" name="Group 4"/>
          <p:cNvGrpSpPr>
            <a:grpSpLocks/>
          </p:cNvGrpSpPr>
          <p:nvPr/>
        </p:nvGrpSpPr>
        <p:grpSpPr bwMode="auto">
          <a:xfrm>
            <a:off x="3121025" y="3568700"/>
            <a:ext cx="815975" cy="793750"/>
            <a:chOff x="1966" y="2248"/>
            <a:chExt cx="514" cy="500"/>
          </a:xfrm>
        </p:grpSpPr>
        <p:sp>
          <p:nvSpPr>
            <p:cNvPr id="103429" name="Oval 5"/>
            <p:cNvSpPr>
              <a:spLocks noChangeArrowheads="1"/>
            </p:cNvSpPr>
            <p:nvPr/>
          </p:nvSpPr>
          <p:spPr bwMode="auto">
            <a:xfrm>
              <a:off x="1966" y="2248"/>
              <a:ext cx="490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30" name="Text Box 6"/>
            <p:cNvSpPr txBox="1">
              <a:spLocks noChangeArrowheads="1"/>
            </p:cNvSpPr>
            <p:nvPr/>
          </p:nvSpPr>
          <p:spPr bwMode="auto">
            <a:xfrm>
              <a:off x="1977" y="227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957513" y="2498725"/>
            <a:ext cx="419100" cy="1079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2" name="AutoShape 8"/>
          <p:cNvSpPr>
            <a:spLocks/>
          </p:cNvSpPr>
          <p:nvPr/>
        </p:nvSpPr>
        <p:spPr bwMode="auto">
          <a:xfrm flipV="1">
            <a:off x="3638550" y="2816225"/>
            <a:ext cx="1590675" cy="785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6199188" y="317500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6202363" y="3887788"/>
            <a:ext cx="262413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has_seq0(rcvpkt)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6286500" y="4586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6" name="AutoShape 12"/>
          <p:cNvSpPr>
            <a:spLocks/>
          </p:cNvSpPr>
          <p:nvPr/>
        </p:nvSpPr>
        <p:spPr bwMode="auto">
          <a:xfrm>
            <a:off x="3656013" y="4384675"/>
            <a:ext cx="1590675" cy="6889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7" name="Text Box 13"/>
          <p:cNvSpPr txBox="1">
            <a:spLocks noChangeArrowheads="1"/>
          </p:cNvSpPr>
          <p:nvPr/>
        </p:nvSpPr>
        <p:spPr bwMode="auto">
          <a:xfrm>
            <a:off x="3044825" y="4965700"/>
            <a:ext cx="35814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has_seq1(rcvpkt)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>
            <a:off x="3111500" y="5522913"/>
            <a:ext cx="28987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auto">
          <a:xfrm>
            <a:off x="3054350" y="5578475"/>
            <a:ext cx="3852863" cy="99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grpSp>
        <p:nvGrpSpPr>
          <p:cNvPr id="103440" name="Group 16"/>
          <p:cNvGrpSpPr>
            <a:grpSpLocks/>
          </p:cNvGrpSpPr>
          <p:nvPr/>
        </p:nvGrpSpPr>
        <p:grpSpPr bwMode="auto">
          <a:xfrm>
            <a:off x="4819650" y="3603625"/>
            <a:ext cx="823913" cy="795338"/>
            <a:chOff x="3036" y="2270"/>
            <a:chExt cx="519" cy="501"/>
          </a:xfrm>
        </p:grpSpPr>
        <p:sp>
          <p:nvSpPr>
            <p:cNvPr id="103441" name="Oval 17"/>
            <p:cNvSpPr>
              <a:spLocks noChangeArrowheads="1"/>
            </p:cNvSpPr>
            <p:nvPr/>
          </p:nvSpPr>
          <p:spPr bwMode="auto">
            <a:xfrm>
              <a:off x="3036" y="2270"/>
              <a:ext cx="507" cy="50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42" name="Text Box 18"/>
            <p:cNvSpPr txBox="1">
              <a:spLocks noChangeArrowheads="1"/>
            </p:cNvSpPr>
            <p:nvPr/>
          </p:nvSpPr>
          <p:spPr bwMode="auto">
            <a:xfrm>
              <a:off x="3052" y="230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1 from below</a:t>
              </a:r>
            </a:p>
          </p:txBody>
        </p:sp>
      </p:grpSp>
      <p:sp>
        <p:nvSpPr>
          <p:cNvPr id="103443" name="AutoShape 19"/>
          <p:cNvSpPr>
            <a:spLocks/>
          </p:cNvSpPr>
          <p:nvPr/>
        </p:nvSpPr>
        <p:spPr bwMode="auto">
          <a:xfrm rot="20220000">
            <a:off x="5519738" y="3197225"/>
            <a:ext cx="839787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3206750" y="1500188"/>
            <a:ext cx="39814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has_seq0(rcvpkt) </a:t>
            </a:r>
          </a:p>
        </p:txBody>
      </p:sp>
      <p:sp>
        <p:nvSpPr>
          <p:cNvPr id="103445" name="Line 21"/>
          <p:cNvSpPr>
            <a:spLocks noChangeShapeType="1"/>
          </p:cNvSpPr>
          <p:nvPr/>
        </p:nvSpPr>
        <p:spPr bwMode="auto">
          <a:xfrm>
            <a:off x="3316288" y="2070100"/>
            <a:ext cx="19145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46" name="Text Box 22"/>
          <p:cNvSpPr txBox="1">
            <a:spLocks noChangeArrowheads="1"/>
          </p:cNvSpPr>
          <p:nvPr/>
        </p:nvSpPr>
        <p:spPr bwMode="auto">
          <a:xfrm>
            <a:off x="3219450" y="2027238"/>
            <a:ext cx="3475038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47" name="AutoShape 23"/>
          <p:cNvSpPr>
            <a:spLocks/>
          </p:cNvSpPr>
          <p:nvPr/>
        </p:nvSpPr>
        <p:spPr bwMode="auto">
          <a:xfrm rot="1020000">
            <a:off x="5543550" y="3919538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8" name="Text Box 24"/>
          <p:cNvSpPr txBox="1">
            <a:spLocks noChangeArrowheads="1"/>
          </p:cNvSpPr>
          <p:nvPr/>
        </p:nvSpPr>
        <p:spPr bwMode="auto">
          <a:xfrm>
            <a:off x="6149975" y="2878138"/>
            <a:ext cx="287178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49" name="Line 25"/>
          <p:cNvSpPr>
            <a:spLocks noChangeShapeType="1"/>
          </p:cNvSpPr>
          <p:nvPr/>
        </p:nvSpPr>
        <p:spPr bwMode="auto">
          <a:xfrm>
            <a:off x="6288088" y="3189288"/>
            <a:ext cx="1938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0" name="Text Box 26"/>
          <p:cNvSpPr txBox="1">
            <a:spLocks noChangeArrowheads="1"/>
          </p:cNvSpPr>
          <p:nvPr/>
        </p:nvSpPr>
        <p:spPr bwMode="auto">
          <a:xfrm>
            <a:off x="6157913" y="4640263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1" name="Text Box 27"/>
          <p:cNvSpPr txBox="1">
            <a:spLocks noChangeArrowheads="1"/>
          </p:cNvSpPr>
          <p:nvPr/>
        </p:nvSpPr>
        <p:spPr bwMode="auto">
          <a:xfrm>
            <a:off x="276225" y="3867150"/>
            <a:ext cx="262413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has_seq1(rcvpkt)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52" name="Line 28"/>
          <p:cNvSpPr>
            <a:spLocks noChangeShapeType="1"/>
          </p:cNvSpPr>
          <p:nvPr/>
        </p:nvSpPr>
        <p:spPr bwMode="auto">
          <a:xfrm>
            <a:off x="360363" y="4575175"/>
            <a:ext cx="1938337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3" name="Text Box 29"/>
          <p:cNvSpPr txBox="1">
            <a:spLocks noChangeArrowheads="1"/>
          </p:cNvSpPr>
          <p:nvPr/>
        </p:nvSpPr>
        <p:spPr bwMode="auto">
          <a:xfrm>
            <a:off x="223838" y="2814638"/>
            <a:ext cx="287178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54" name="Line 30"/>
          <p:cNvSpPr>
            <a:spLocks noChangeShapeType="1"/>
          </p:cNvSpPr>
          <p:nvPr/>
        </p:nvSpPr>
        <p:spPr bwMode="auto">
          <a:xfrm>
            <a:off x="361950" y="3189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5" name="Text Box 31"/>
          <p:cNvSpPr txBox="1">
            <a:spLocks noChangeArrowheads="1"/>
          </p:cNvSpPr>
          <p:nvPr/>
        </p:nvSpPr>
        <p:spPr bwMode="auto">
          <a:xfrm>
            <a:off x="307975" y="4597400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6" name="Text Box 32"/>
          <p:cNvSpPr txBox="1">
            <a:spLocks noChangeArrowheads="1"/>
          </p:cNvSpPr>
          <p:nvPr/>
        </p:nvSpPr>
        <p:spPr bwMode="auto">
          <a:xfrm>
            <a:off x="284163" y="315595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7" name="AutoShape 33"/>
          <p:cNvSpPr>
            <a:spLocks/>
          </p:cNvSpPr>
          <p:nvPr/>
        </p:nvSpPr>
        <p:spPr bwMode="auto">
          <a:xfrm rot="20580000" flipH="1">
            <a:off x="2317750" y="3854450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58" name="AutoShape 34"/>
          <p:cNvSpPr>
            <a:spLocks/>
          </p:cNvSpPr>
          <p:nvPr/>
        </p:nvSpPr>
        <p:spPr bwMode="auto">
          <a:xfrm rot="1380000" flipH="1">
            <a:off x="2305050" y="3209925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9693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38B0101-D10E-42B8-897F-D3643E62D58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rdt2.1: discussão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3810000" cy="43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Remetente: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no. de seq no pacote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bastam dois nos. de seq. (0,1).  Por quê?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ACK/NAK recebido tinha erro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duplicou o no. de estados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deve “lembrar” se pacote “corrente” tem no. de seq. 0 ou 1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Receptor: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pacote recebido é duplicado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indica se no. de seq. esperado é 0 ou 1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note: receptor não tem como saber se último ACK/NAK foi recebido bem pelo remetente</a:t>
            </a:r>
          </a:p>
        </p:txBody>
      </p:sp>
    </p:spTree>
    <p:extLst>
      <p:ext uri="{BB962C8B-B14F-4D97-AF65-F5344CB8AC3E}">
        <p14:creationId xmlns:p14="http://schemas.microsoft.com/office/powerpoint/2010/main" val="6028246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FB7A98E-3ADE-4F09-9532-9FFA0A1588F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rdt2.2: um protocolo sem NAKs</a:t>
            </a: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7772400" cy="421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mesma funcionalidade que rdt2.1, só com ACKs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ao invés de NAK, receptor envia ACK p/ último pacote recebido bem</a:t>
            </a:r>
          </a:p>
          <a:p>
            <a:pPr marL="741363" lvl="1" indent="-284163" algn="l">
              <a:lnSpc>
                <a:spcPct val="90000"/>
              </a:lnSpc>
              <a:spcBef>
                <a:spcPts val="7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800">
                <a:solidFill>
                  <a:srgbClr val="000000"/>
                </a:solidFill>
              </a:rPr>
              <a:t>receptor deve incluir </a:t>
            </a:r>
            <a:r>
              <a:rPr lang="pt-BR" sz="2800" i="1">
                <a:solidFill>
                  <a:srgbClr val="000000"/>
                </a:solidFill>
              </a:rPr>
              <a:t>explicitamente </a:t>
            </a:r>
            <a:r>
              <a:rPr lang="pt-BR" sz="2800">
                <a:solidFill>
                  <a:srgbClr val="000000"/>
                </a:solidFill>
              </a:rPr>
              <a:t>no. de seq do pacote reconhecido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ACK duplicado no remetente resulta na mesma ação que o NAK: </a:t>
            </a:r>
            <a:r>
              <a:rPr lang="pt-BR" i="1">
                <a:solidFill>
                  <a:srgbClr val="000000"/>
                </a:solidFill>
              </a:rPr>
              <a:t>retransmite pacote atual</a:t>
            </a:r>
          </a:p>
        </p:txBody>
      </p:sp>
    </p:spTree>
    <p:extLst>
      <p:ext uri="{BB962C8B-B14F-4D97-AF65-F5344CB8AC3E}">
        <p14:creationId xmlns:p14="http://schemas.microsoft.com/office/powerpoint/2010/main" val="2326670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244D6D01-B6E1-4587-9406-D673B384816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449263" y="1730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rdt2.2: fragmentos do transmissor e receptor</a:t>
            </a:r>
          </a:p>
        </p:txBody>
      </p:sp>
      <p:grpSp>
        <p:nvGrpSpPr>
          <p:cNvPr id="106500" name="Group 4"/>
          <p:cNvGrpSpPr>
            <a:grpSpLocks/>
          </p:cNvGrpSpPr>
          <p:nvPr/>
        </p:nvGrpSpPr>
        <p:grpSpPr bwMode="auto">
          <a:xfrm>
            <a:off x="2620963" y="2220913"/>
            <a:ext cx="1060450" cy="836612"/>
            <a:chOff x="1651" y="1399"/>
            <a:chExt cx="668" cy="527"/>
          </a:xfrm>
        </p:grpSpPr>
        <p:sp>
          <p:nvSpPr>
            <p:cNvPr id="106501" name="Oval 5"/>
            <p:cNvSpPr>
              <a:spLocks noChangeArrowheads="1"/>
            </p:cNvSpPr>
            <p:nvPr/>
          </p:nvSpPr>
          <p:spPr bwMode="auto">
            <a:xfrm>
              <a:off x="1693" y="1399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02" name="Text Box 6"/>
            <p:cNvSpPr txBox="1">
              <a:spLocks noChangeArrowheads="1"/>
            </p:cNvSpPr>
            <p:nvPr/>
          </p:nvSpPr>
          <p:spPr bwMode="auto">
            <a:xfrm>
              <a:off x="1651" y="1447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call 0 from above</a:t>
              </a:r>
            </a:p>
          </p:txBody>
        </p:sp>
      </p:grp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2957513" y="1519238"/>
            <a:ext cx="37226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2970213" y="1238250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6505" name="Line 9"/>
          <p:cNvSpPr>
            <a:spLocks noChangeShapeType="1"/>
          </p:cNvSpPr>
          <p:nvPr/>
        </p:nvSpPr>
        <p:spPr bwMode="auto">
          <a:xfrm>
            <a:off x="3032125" y="1574800"/>
            <a:ext cx="35528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6" name="Line 10"/>
          <p:cNvSpPr>
            <a:spLocks noChangeShapeType="1"/>
          </p:cNvSpPr>
          <p:nvPr/>
        </p:nvSpPr>
        <p:spPr bwMode="auto">
          <a:xfrm>
            <a:off x="2427288" y="2084388"/>
            <a:ext cx="419100" cy="230187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7" name="AutoShape 11"/>
          <p:cNvSpPr>
            <a:spLocks/>
          </p:cNvSpPr>
          <p:nvPr/>
        </p:nvSpPr>
        <p:spPr bwMode="auto">
          <a:xfrm flipV="1">
            <a:off x="3327400" y="2019300"/>
            <a:ext cx="1897063" cy="2063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8" name="AutoShape 12"/>
          <p:cNvSpPr>
            <a:spLocks/>
          </p:cNvSpPr>
          <p:nvPr/>
        </p:nvSpPr>
        <p:spPr bwMode="auto">
          <a:xfrm rot="20220000">
            <a:off x="5802313" y="1946275"/>
            <a:ext cx="452437" cy="860425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6315075" y="2651125"/>
            <a:ext cx="21240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10" name="Text Box 14"/>
          <p:cNvSpPr txBox="1">
            <a:spLocks noChangeArrowheads="1"/>
          </p:cNvSpPr>
          <p:nvPr/>
        </p:nvSpPr>
        <p:spPr bwMode="auto">
          <a:xfrm>
            <a:off x="6218238" y="1863725"/>
            <a:ext cx="27178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isACK(rcvpkt,1)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)</a:t>
            </a:r>
          </a:p>
        </p:txBody>
      </p:sp>
      <p:sp>
        <p:nvSpPr>
          <p:cNvPr id="106511" name="Line 15"/>
          <p:cNvSpPr>
            <a:spLocks noChangeShapeType="1"/>
          </p:cNvSpPr>
          <p:nvPr/>
        </p:nvSpPr>
        <p:spPr bwMode="auto">
          <a:xfrm flipV="1">
            <a:off x="6418263" y="2643188"/>
            <a:ext cx="1420812" cy="4762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12" name="AutoShape 16"/>
          <p:cNvSpPr>
            <a:spLocks/>
          </p:cNvSpPr>
          <p:nvPr/>
        </p:nvSpPr>
        <p:spPr bwMode="auto">
          <a:xfrm>
            <a:off x="5948363" y="2844800"/>
            <a:ext cx="203200" cy="1228725"/>
          </a:xfrm>
          <a:custGeom>
            <a:avLst/>
            <a:gdLst>
              <a:gd name="T0" fmla="*/ 67 w 128"/>
              <a:gd name="T1" fmla="*/ 774 h 774"/>
              <a:gd name="T2" fmla="*/ 0 w 128"/>
              <a:gd name="T3" fmla="*/ 0 h 774"/>
              <a:gd name="T4" fmla="*/ 0 w 128"/>
              <a:gd name="T5" fmla="*/ 0 h 774"/>
              <a:gd name="T6" fmla="*/ 128 w 128"/>
              <a:gd name="T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28" h="774">
                <a:moveTo>
                  <a:pt x="67" y="774"/>
                </a:moveTo>
                <a:cubicBezTo>
                  <a:pt x="128" y="425"/>
                  <a:pt x="81" y="0"/>
                  <a:pt x="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6092825" y="3255963"/>
            <a:ext cx="24130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6181725" y="4079875"/>
            <a:ext cx="1863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6515" name="Group 19"/>
          <p:cNvGrpSpPr>
            <a:grpSpLocks/>
          </p:cNvGrpSpPr>
          <p:nvPr/>
        </p:nvGrpSpPr>
        <p:grpSpPr bwMode="auto">
          <a:xfrm>
            <a:off x="4976813" y="2166938"/>
            <a:ext cx="1060450" cy="836612"/>
            <a:chOff x="3135" y="1365"/>
            <a:chExt cx="668" cy="527"/>
          </a:xfrm>
        </p:grpSpPr>
        <p:sp>
          <p:nvSpPr>
            <p:cNvPr id="106516" name="Oval 20"/>
            <p:cNvSpPr>
              <a:spLocks noChangeArrowheads="1"/>
            </p:cNvSpPr>
            <p:nvPr/>
          </p:nvSpPr>
          <p:spPr bwMode="auto">
            <a:xfrm>
              <a:off x="3177" y="1365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17" name="Text Box 21"/>
            <p:cNvSpPr txBox="1">
              <a:spLocks noChangeArrowheads="1"/>
            </p:cNvSpPr>
            <p:nvPr/>
          </p:nvSpPr>
          <p:spPr bwMode="auto">
            <a:xfrm>
              <a:off x="3135" y="1413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</a:t>
              </a:r>
            </a:p>
          </p:txBody>
        </p:sp>
      </p:grpSp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3703638" y="2773363"/>
            <a:ext cx="1581150" cy="1312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da FSM do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transmissor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grpSp>
        <p:nvGrpSpPr>
          <p:cNvPr id="106519" name="Group 23"/>
          <p:cNvGrpSpPr>
            <a:grpSpLocks/>
          </p:cNvGrpSpPr>
          <p:nvPr/>
        </p:nvGrpSpPr>
        <p:grpSpPr bwMode="auto">
          <a:xfrm>
            <a:off x="2427288" y="4265613"/>
            <a:ext cx="846137" cy="793750"/>
            <a:chOff x="1529" y="2687"/>
            <a:chExt cx="533" cy="500"/>
          </a:xfrm>
        </p:grpSpPr>
        <p:sp>
          <p:nvSpPr>
            <p:cNvPr id="106520" name="Oval 24"/>
            <p:cNvSpPr>
              <a:spLocks noChangeArrowheads="1"/>
            </p:cNvSpPr>
            <p:nvPr/>
          </p:nvSpPr>
          <p:spPr bwMode="auto">
            <a:xfrm>
              <a:off x="1529" y="2687"/>
              <a:ext cx="534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21" name="Text Box 25"/>
            <p:cNvSpPr txBox="1">
              <a:spLocks noChangeArrowheads="1"/>
            </p:cNvSpPr>
            <p:nvPr/>
          </p:nvSpPr>
          <p:spPr bwMode="auto">
            <a:xfrm>
              <a:off x="1556" y="2709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6522" name="AutoShape 26"/>
          <p:cNvSpPr>
            <a:spLocks/>
          </p:cNvSpPr>
          <p:nvPr/>
        </p:nvSpPr>
        <p:spPr bwMode="auto">
          <a:xfrm>
            <a:off x="3055938" y="4156075"/>
            <a:ext cx="825500" cy="185738"/>
          </a:xfrm>
          <a:custGeom>
            <a:avLst/>
            <a:gdLst>
              <a:gd name="T0" fmla="*/ 0 w 520"/>
              <a:gd name="T1" fmla="*/ 117 h 117"/>
              <a:gd name="T2" fmla="*/ 520 w 520"/>
              <a:gd name="T3" fmla="*/ 17 h 117"/>
              <a:gd name="T4" fmla="*/ 0 w 520"/>
              <a:gd name="T5" fmla="*/ 0 h 117"/>
              <a:gd name="T6" fmla="*/ 520 w 520"/>
              <a:gd name="T7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20" h="117">
                <a:moveTo>
                  <a:pt x="0" y="117"/>
                </a:moveTo>
                <a:cubicBezTo>
                  <a:pt x="136" y="17"/>
                  <a:pt x="276" y="0"/>
                  <a:pt x="520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3" name="AutoShape 27"/>
          <p:cNvSpPr>
            <a:spLocks/>
          </p:cNvSpPr>
          <p:nvPr/>
        </p:nvSpPr>
        <p:spPr bwMode="auto">
          <a:xfrm>
            <a:off x="3168650" y="4960938"/>
            <a:ext cx="2403475" cy="206375"/>
          </a:xfrm>
          <a:custGeom>
            <a:avLst/>
            <a:gdLst>
              <a:gd name="T0" fmla="*/ 0 w 1514"/>
              <a:gd name="T1" fmla="*/ 0 h 130"/>
              <a:gd name="T2" fmla="*/ 1514 w 1514"/>
              <a:gd name="T3" fmla="*/ 17 h 130"/>
              <a:gd name="T4" fmla="*/ 0 w 1514"/>
              <a:gd name="T5" fmla="*/ 0 h 130"/>
              <a:gd name="T6" fmla="*/ 1514 w 1514"/>
              <a:gd name="T7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14" h="130">
                <a:moveTo>
                  <a:pt x="0" y="0"/>
                </a:moveTo>
                <a:cubicBezTo>
                  <a:pt x="266" y="130"/>
                  <a:pt x="1322" y="113"/>
                  <a:pt x="1514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4" name="Text Box 28"/>
          <p:cNvSpPr txBox="1">
            <a:spLocks noChangeArrowheads="1"/>
          </p:cNvSpPr>
          <p:nvPr/>
        </p:nvSpPr>
        <p:spPr bwMode="auto">
          <a:xfrm>
            <a:off x="2935288" y="5106988"/>
            <a:ext cx="39401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&amp;&amp; has_seq1(rcvpkt) </a:t>
            </a:r>
          </a:p>
        </p:txBody>
      </p:sp>
      <p:sp>
        <p:nvSpPr>
          <p:cNvPr id="106525" name="Line 29"/>
          <p:cNvSpPr>
            <a:spLocks noChangeShapeType="1"/>
          </p:cNvSpPr>
          <p:nvPr/>
        </p:nvSpPr>
        <p:spPr bwMode="auto">
          <a:xfrm>
            <a:off x="3046413" y="5678488"/>
            <a:ext cx="19145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6" name="Text Box 30"/>
          <p:cNvSpPr txBox="1">
            <a:spLocks noChangeArrowheads="1"/>
          </p:cNvSpPr>
          <p:nvPr/>
        </p:nvSpPr>
        <p:spPr bwMode="auto">
          <a:xfrm>
            <a:off x="2903538" y="5664200"/>
            <a:ext cx="4175125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sndpkt = make_pkt(ACK1,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27" name="AutoShape 31"/>
          <p:cNvSpPr>
            <a:spLocks/>
          </p:cNvSpPr>
          <p:nvPr/>
        </p:nvSpPr>
        <p:spPr bwMode="auto">
          <a:xfrm flipH="1">
            <a:off x="1963738" y="3917950"/>
            <a:ext cx="490537" cy="13589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8" name="Line 32"/>
          <p:cNvSpPr>
            <a:spLocks noChangeShapeType="1"/>
          </p:cNvSpPr>
          <p:nvPr/>
        </p:nvSpPr>
        <p:spPr bwMode="auto">
          <a:xfrm>
            <a:off x="90488" y="4660900"/>
            <a:ext cx="192405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9" name="Text Box 33"/>
          <p:cNvSpPr txBox="1">
            <a:spLocks noChangeArrowheads="1"/>
          </p:cNvSpPr>
          <p:nvPr/>
        </p:nvSpPr>
        <p:spPr bwMode="auto">
          <a:xfrm>
            <a:off x="9525" y="3824288"/>
            <a:ext cx="2360613" cy="63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(corrupt(rcvpkt)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has_seq1(rcvpkt))</a:t>
            </a:r>
          </a:p>
        </p:txBody>
      </p:sp>
      <p:sp>
        <p:nvSpPr>
          <p:cNvPr id="106530" name="Text Box 34"/>
          <p:cNvSpPr txBox="1">
            <a:spLocks noChangeArrowheads="1"/>
          </p:cNvSpPr>
          <p:nvPr/>
        </p:nvSpPr>
        <p:spPr bwMode="auto">
          <a:xfrm>
            <a:off x="0" y="4689475"/>
            <a:ext cx="20383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31" name="Text Box 35"/>
          <p:cNvSpPr txBox="1">
            <a:spLocks noChangeArrowheads="1"/>
          </p:cNvSpPr>
          <p:nvPr/>
        </p:nvSpPr>
        <p:spPr bwMode="auto">
          <a:xfrm>
            <a:off x="3300413" y="4333875"/>
            <a:ext cx="2617787" cy="100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da FSM do receptor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sp>
        <p:nvSpPr>
          <p:cNvPr id="106532" name="Line 36"/>
          <p:cNvSpPr>
            <a:spLocks noChangeShapeType="1"/>
          </p:cNvSpPr>
          <p:nvPr/>
        </p:nvSpPr>
        <p:spPr bwMode="auto">
          <a:xfrm>
            <a:off x="665163" y="2603500"/>
            <a:ext cx="7883525" cy="2757488"/>
          </a:xfrm>
          <a:prstGeom prst="line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33" name="Text Box 37"/>
          <p:cNvSpPr txBox="1">
            <a:spLocks noChangeArrowheads="1"/>
          </p:cNvSpPr>
          <p:nvPr/>
        </p:nvSpPr>
        <p:spPr bwMode="auto">
          <a:xfrm>
            <a:off x="6854825" y="4103688"/>
            <a:ext cx="37941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114460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C63468F-DEBA-4CF6-B62D-F5E528599F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rdt3.0: canais com erros </a:t>
            </a:r>
            <a:r>
              <a:rPr lang="pt-BR" i="1">
                <a:solidFill>
                  <a:srgbClr val="000000"/>
                </a:solidFill>
              </a:rPr>
              <a:t>e</a:t>
            </a:r>
            <a:r>
              <a:rPr lang="pt-BR">
                <a:solidFill>
                  <a:srgbClr val="000000"/>
                </a:solidFill>
              </a:rPr>
              <a:t> perdas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40386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Nova suposição:</a:t>
            </a:r>
            <a:r>
              <a:rPr lang="pt-BR" sz="2400">
                <a:solidFill>
                  <a:srgbClr val="000000"/>
                </a:solidFill>
              </a:rPr>
              <a:t> canal subjacente também pode perder pacotes (dados ou ACKs)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checksum, no. de seq., ACKs, retransmissões podem ajudar, mas não serão suficientes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P:</a:t>
            </a:r>
            <a:r>
              <a:rPr lang="pt-BR" sz="2400">
                <a:solidFill>
                  <a:srgbClr val="000000"/>
                </a:solidFill>
              </a:rPr>
              <a:t> como lidar com perdas?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espera até ter certeza que se perdeu pacote ou ACK, e então retransmite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eca!: desvantagens?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4495800" y="1600200"/>
            <a:ext cx="40957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Abordagem:</a:t>
            </a:r>
            <a:r>
              <a:rPr lang="pt-BR" sz="2400">
                <a:solidFill>
                  <a:srgbClr val="000000"/>
                </a:solidFill>
              </a:rPr>
              <a:t> remetente aguarda um tempo “razoável” pelo ACK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retransmite se nenhum ACK for recebido neste intervalo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se pacote (ou ACK) apenas atrasado (e não perdido):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retransmissão será duplicada, mas uso de no. de seq. já cuida disto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deve especificar no. de seq do pacote sendo reconhecido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requer temporizador</a:t>
            </a:r>
          </a:p>
        </p:txBody>
      </p:sp>
    </p:spTree>
    <p:extLst>
      <p:ext uri="{BB962C8B-B14F-4D97-AF65-F5344CB8AC3E}">
        <p14:creationId xmlns:p14="http://schemas.microsoft.com/office/powerpoint/2010/main" val="30836515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7371A19-1A7B-48D9-848E-A541F07AEDBB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rdt3.0: remetente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3019425" y="1384300"/>
            <a:ext cx="3860800" cy="561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060700" y="1090613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3162300" y="14287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>
            <a:off x="2749550" y="1544638"/>
            <a:ext cx="157163" cy="576262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2" name="Group 8"/>
          <p:cNvGrpSpPr>
            <a:grpSpLocks/>
          </p:cNvGrpSpPr>
          <p:nvPr/>
        </p:nvGrpSpPr>
        <p:grpSpPr bwMode="auto">
          <a:xfrm>
            <a:off x="5360988" y="2090738"/>
            <a:ext cx="887412" cy="863600"/>
            <a:chOff x="3377" y="1317"/>
            <a:chExt cx="559" cy="544"/>
          </a:xfrm>
        </p:grpSpPr>
        <p:sp>
          <p:nvSpPr>
            <p:cNvPr id="108553" name="Oval 9"/>
            <p:cNvSpPr>
              <a:spLocks noChangeArrowheads="1"/>
            </p:cNvSpPr>
            <p:nvPr/>
          </p:nvSpPr>
          <p:spPr bwMode="auto">
            <a:xfrm>
              <a:off x="3377" y="1317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54" name="Text Box 10"/>
            <p:cNvSpPr txBox="1">
              <a:spLocks noChangeArrowheads="1"/>
            </p:cNvSpPr>
            <p:nvPr/>
          </p:nvSpPr>
          <p:spPr bwMode="auto">
            <a:xfrm>
              <a:off x="3431" y="1353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ACK0</a:t>
              </a:r>
            </a:p>
          </p:txBody>
        </p:sp>
      </p:grpSp>
      <p:sp>
        <p:nvSpPr>
          <p:cNvPr id="108555" name="AutoShape 11"/>
          <p:cNvSpPr>
            <a:spLocks/>
          </p:cNvSpPr>
          <p:nvPr/>
        </p:nvSpPr>
        <p:spPr bwMode="auto">
          <a:xfrm flipV="1">
            <a:off x="3384550" y="2071688"/>
            <a:ext cx="2090738" cy="163512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6" name="AutoShape 12"/>
          <p:cNvSpPr>
            <a:spLocks/>
          </p:cNvSpPr>
          <p:nvPr/>
        </p:nvSpPr>
        <p:spPr bwMode="auto">
          <a:xfrm>
            <a:off x="6069013" y="1674813"/>
            <a:ext cx="871537" cy="666750"/>
          </a:xfrm>
          <a:custGeom>
            <a:avLst/>
            <a:gdLst>
              <a:gd name="T0" fmla="*/ 0 w 549"/>
              <a:gd name="T1" fmla="*/ 306 h 420"/>
              <a:gd name="T2" fmla="*/ 87 w 549"/>
              <a:gd name="T3" fmla="*/ 420 h 420"/>
              <a:gd name="T4" fmla="*/ 0 w 549"/>
              <a:gd name="T5" fmla="*/ 0 h 420"/>
              <a:gd name="T6" fmla="*/ 549 w 549"/>
              <a:gd name="T7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49" h="420">
                <a:moveTo>
                  <a:pt x="0" y="306"/>
                </a:moveTo>
                <a:cubicBezTo>
                  <a:pt x="78" y="0"/>
                  <a:pt x="549" y="315"/>
                  <a:pt x="87" y="42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6481763" y="1196975"/>
            <a:ext cx="17049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isACK(rcvpkt,1) )</a:t>
            </a:r>
          </a:p>
        </p:txBody>
      </p:sp>
      <p:sp>
        <p:nvSpPr>
          <p:cNvPr id="108558" name="Line 14"/>
          <p:cNvSpPr>
            <a:spLocks noChangeShapeType="1"/>
          </p:cNvSpPr>
          <p:nvPr/>
        </p:nvSpPr>
        <p:spPr bwMode="auto">
          <a:xfrm>
            <a:off x="6691313" y="1898650"/>
            <a:ext cx="135096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5453063" y="4005263"/>
            <a:ext cx="1187450" cy="849312"/>
            <a:chOff x="3435" y="2523"/>
            <a:chExt cx="748" cy="535"/>
          </a:xfrm>
        </p:grpSpPr>
        <p:sp>
          <p:nvSpPr>
            <p:cNvPr id="108560" name="Oval 16"/>
            <p:cNvSpPr>
              <a:spLocks noChangeArrowheads="1"/>
            </p:cNvSpPr>
            <p:nvPr/>
          </p:nvSpPr>
          <p:spPr bwMode="auto">
            <a:xfrm>
              <a:off x="3504" y="2523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61" name="Text Box 17"/>
            <p:cNvSpPr txBox="1">
              <a:spLocks noChangeArrowheads="1"/>
            </p:cNvSpPr>
            <p:nvPr/>
          </p:nvSpPr>
          <p:spPr bwMode="auto">
            <a:xfrm>
              <a:off x="3435" y="2563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1 from above</a:t>
              </a:r>
            </a:p>
          </p:txBody>
        </p:sp>
      </p:grpSp>
      <p:sp>
        <p:nvSpPr>
          <p:cNvPr id="108562" name="AutoShape 18"/>
          <p:cNvSpPr>
            <a:spLocks/>
          </p:cNvSpPr>
          <p:nvPr/>
        </p:nvSpPr>
        <p:spPr bwMode="auto">
          <a:xfrm rot="16200000" flipV="1">
            <a:off x="2143919" y="3402806"/>
            <a:ext cx="1254125" cy="150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3" name="AutoShape 19"/>
          <p:cNvSpPr>
            <a:spLocks/>
          </p:cNvSpPr>
          <p:nvPr/>
        </p:nvSpPr>
        <p:spPr bwMode="auto">
          <a:xfrm>
            <a:off x="3370263" y="4738688"/>
            <a:ext cx="2312987" cy="27463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4" name="AutoShape 20"/>
          <p:cNvSpPr>
            <a:spLocks/>
          </p:cNvSpPr>
          <p:nvPr/>
        </p:nvSpPr>
        <p:spPr bwMode="auto">
          <a:xfrm rot="5400000" flipH="1" flipV="1">
            <a:off x="5614194" y="3328194"/>
            <a:ext cx="1184275" cy="1666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3316288" y="5224463"/>
            <a:ext cx="3444875" cy="552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66" name="Text Box 22"/>
          <p:cNvSpPr txBox="1">
            <a:spLocks noChangeArrowheads="1"/>
          </p:cNvSpPr>
          <p:nvPr/>
        </p:nvSpPr>
        <p:spPr bwMode="auto">
          <a:xfrm>
            <a:off x="3316288" y="4941888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67" name="Line 23"/>
          <p:cNvSpPr>
            <a:spLocks noChangeShapeType="1"/>
          </p:cNvSpPr>
          <p:nvPr/>
        </p:nvSpPr>
        <p:spPr bwMode="auto">
          <a:xfrm>
            <a:off x="3435350" y="5253038"/>
            <a:ext cx="25987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6280150" y="3106738"/>
            <a:ext cx="21494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69" name="Line 25"/>
          <p:cNvSpPr>
            <a:spLocks noChangeShapeType="1"/>
          </p:cNvSpPr>
          <p:nvPr/>
        </p:nvSpPr>
        <p:spPr bwMode="auto">
          <a:xfrm>
            <a:off x="6396038" y="3817938"/>
            <a:ext cx="14192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0" name="Text Box 26"/>
          <p:cNvSpPr txBox="1">
            <a:spLocks noChangeArrowheads="1"/>
          </p:cNvSpPr>
          <p:nvPr/>
        </p:nvSpPr>
        <p:spPr bwMode="auto">
          <a:xfrm>
            <a:off x="1290638" y="5062538"/>
            <a:ext cx="162242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isACK(rcvpkt,0) )</a:t>
            </a:r>
          </a:p>
        </p:txBody>
      </p:sp>
      <p:sp>
        <p:nvSpPr>
          <p:cNvPr id="108571" name="Line 27"/>
          <p:cNvSpPr>
            <a:spLocks noChangeShapeType="1"/>
          </p:cNvSpPr>
          <p:nvPr/>
        </p:nvSpPr>
        <p:spPr bwMode="auto">
          <a:xfrm>
            <a:off x="1393825" y="5788025"/>
            <a:ext cx="12541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2" name="Text Box 28"/>
          <p:cNvSpPr txBox="1">
            <a:spLocks noChangeArrowheads="1"/>
          </p:cNvSpPr>
          <p:nvPr/>
        </p:nvSpPr>
        <p:spPr bwMode="auto">
          <a:xfrm>
            <a:off x="908050" y="2865438"/>
            <a:ext cx="191293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isACK(rcvpkt,1)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73" name="Line 29"/>
          <p:cNvSpPr>
            <a:spLocks noChangeShapeType="1"/>
          </p:cNvSpPr>
          <p:nvPr/>
        </p:nvSpPr>
        <p:spPr bwMode="auto">
          <a:xfrm>
            <a:off x="1035050" y="3605213"/>
            <a:ext cx="151765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4" name="Text Box 30"/>
          <p:cNvSpPr txBox="1">
            <a:spLocks noChangeArrowheads="1"/>
          </p:cNvSpPr>
          <p:nvPr/>
        </p:nvSpPr>
        <p:spPr bwMode="auto">
          <a:xfrm>
            <a:off x="6300788" y="3798888"/>
            <a:ext cx="1514475" cy="179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5" name="Text Box 31"/>
          <p:cNvSpPr txBox="1">
            <a:spLocks noChangeArrowheads="1"/>
          </p:cNvSpPr>
          <p:nvPr/>
        </p:nvSpPr>
        <p:spPr bwMode="auto">
          <a:xfrm>
            <a:off x="900113" y="3578225"/>
            <a:ext cx="15144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6" name="AutoShape 32"/>
          <p:cNvSpPr>
            <a:spLocks/>
          </p:cNvSpPr>
          <p:nvPr/>
        </p:nvSpPr>
        <p:spPr bwMode="auto">
          <a:xfrm>
            <a:off x="6238875" y="2338388"/>
            <a:ext cx="461963" cy="682625"/>
          </a:xfrm>
          <a:custGeom>
            <a:avLst/>
            <a:gdLst>
              <a:gd name="T0" fmla="*/ 0 w 291"/>
              <a:gd name="T1" fmla="*/ 120 h 430"/>
              <a:gd name="T2" fmla="*/ 15 w 291"/>
              <a:gd name="T3" fmla="*/ 255 h 430"/>
              <a:gd name="T4" fmla="*/ 0 w 291"/>
              <a:gd name="T5" fmla="*/ 0 h 430"/>
              <a:gd name="T6" fmla="*/ 291 w 291"/>
              <a:gd name="T7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77" name="Text Box 33"/>
          <p:cNvSpPr txBox="1">
            <a:spLocks noChangeArrowheads="1"/>
          </p:cNvSpPr>
          <p:nvPr/>
        </p:nvSpPr>
        <p:spPr bwMode="auto">
          <a:xfrm>
            <a:off x="6592888" y="2279650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78" name="Line 34"/>
          <p:cNvSpPr>
            <a:spLocks noChangeShapeType="1"/>
          </p:cNvSpPr>
          <p:nvPr/>
        </p:nvSpPr>
        <p:spPr bwMode="auto">
          <a:xfrm>
            <a:off x="6681788" y="25336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9" name="AutoShape 35"/>
          <p:cNvSpPr>
            <a:spLocks/>
          </p:cNvSpPr>
          <p:nvPr/>
        </p:nvSpPr>
        <p:spPr bwMode="auto">
          <a:xfrm>
            <a:off x="2230438" y="4702175"/>
            <a:ext cx="692150" cy="631825"/>
          </a:xfrm>
          <a:custGeom>
            <a:avLst/>
            <a:gdLst>
              <a:gd name="T0" fmla="*/ 436 w 436"/>
              <a:gd name="T1" fmla="*/ 101 h 398"/>
              <a:gd name="T2" fmla="*/ 300 w 436"/>
              <a:gd name="T3" fmla="*/ 0 h 398"/>
              <a:gd name="T4" fmla="*/ 0 w 436"/>
              <a:gd name="T5" fmla="*/ 0 h 398"/>
              <a:gd name="T6" fmla="*/ 436 w 436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436" h="398">
                <a:moveTo>
                  <a:pt x="436" y="101"/>
                </a:moveTo>
                <a:cubicBezTo>
                  <a:pt x="367" y="398"/>
                  <a:pt x="0" y="31"/>
                  <a:pt x="30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0" name="AutoShape 36"/>
          <p:cNvSpPr>
            <a:spLocks/>
          </p:cNvSpPr>
          <p:nvPr/>
        </p:nvSpPr>
        <p:spPr bwMode="auto">
          <a:xfrm>
            <a:off x="2030413" y="4413250"/>
            <a:ext cx="571500" cy="420688"/>
          </a:xfrm>
          <a:custGeom>
            <a:avLst/>
            <a:gdLst>
              <a:gd name="T0" fmla="*/ 900 w 900"/>
              <a:gd name="T1" fmla="*/ 360 h 662"/>
              <a:gd name="T2" fmla="*/ 825 w 900"/>
              <a:gd name="T3" fmla="*/ 15 h 662"/>
              <a:gd name="T4" fmla="*/ 0 w 900"/>
              <a:gd name="T5" fmla="*/ 0 h 662"/>
              <a:gd name="T6" fmla="*/ 900 w 900"/>
              <a:gd name="T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900" h="662">
                <a:moveTo>
                  <a:pt x="900" y="360"/>
                </a:moveTo>
                <a:cubicBezTo>
                  <a:pt x="171" y="662"/>
                  <a:pt x="0" y="0"/>
                  <a:pt x="825" y="1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1" name="Text Box 37"/>
          <p:cNvSpPr txBox="1">
            <a:spLocks noChangeArrowheads="1"/>
          </p:cNvSpPr>
          <p:nvPr/>
        </p:nvSpPr>
        <p:spPr bwMode="auto">
          <a:xfrm>
            <a:off x="628650" y="4460875"/>
            <a:ext cx="18240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82" name="Text Box 38"/>
          <p:cNvSpPr txBox="1">
            <a:spLocks noChangeArrowheads="1"/>
          </p:cNvSpPr>
          <p:nvPr/>
        </p:nvSpPr>
        <p:spPr bwMode="auto">
          <a:xfrm>
            <a:off x="642938" y="4206875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83" name="Line 39"/>
          <p:cNvSpPr>
            <a:spLocks noChangeShapeType="1"/>
          </p:cNvSpPr>
          <p:nvPr/>
        </p:nvSpPr>
        <p:spPr bwMode="auto">
          <a:xfrm>
            <a:off x="746125" y="44894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84" name="AutoShape 40"/>
          <p:cNvSpPr>
            <a:spLocks/>
          </p:cNvSpPr>
          <p:nvPr/>
        </p:nvSpPr>
        <p:spPr bwMode="auto">
          <a:xfrm>
            <a:off x="6426200" y="43735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5" name="Text Box 41"/>
          <p:cNvSpPr txBox="1">
            <a:spLocks noChangeArrowheads="1"/>
          </p:cNvSpPr>
          <p:nvPr/>
        </p:nvSpPr>
        <p:spPr bwMode="auto">
          <a:xfrm>
            <a:off x="1036638" y="1874838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grpSp>
        <p:nvGrpSpPr>
          <p:cNvPr id="108586" name="Group 42"/>
          <p:cNvGrpSpPr>
            <a:grpSpLocks/>
          </p:cNvGrpSpPr>
          <p:nvPr/>
        </p:nvGrpSpPr>
        <p:grpSpPr bwMode="auto">
          <a:xfrm>
            <a:off x="2419350" y="2135188"/>
            <a:ext cx="1187450" cy="849312"/>
            <a:chOff x="1524" y="1345"/>
            <a:chExt cx="748" cy="535"/>
          </a:xfrm>
        </p:grpSpPr>
        <p:sp>
          <p:nvSpPr>
            <p:cNvPr id="108587" name="Oval 43"/>
            <p:cNvSpPr>
              <a:spLocks noChangeArrowheads="1"/>
            </p:cNvSpPr>
            <p:nvPr/>
          </p:nvSpPr>
          <p:spPr bwMode="auto">
            <a:xfrm>
              <a:off x="1593" y="1345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88" name="Text Box 44"/>
            <p:cNvSpPr txBox="1">
              <a:spLocks noChangeArrowheads="1"/>
            </p:cNvSpPr>
            <p:nvPr/>
          </p:nvSpPr>
          <p:spPr bwMode="auto">
            <a:xfrm>
              <a:off x="1524" y="1385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0from above</a:t>
              </a:r>
            </a:p>
          </p:txBody>
        </p:sp>
      </p:grpSp>
      <p:sp>
        <p:nvSpPr>
          <p:cNvPr id="108589" name="Line 45"/>
          <p:cNvSpPr>
            <a:spLocks noChangeShapeType="1"/>
          </p:cNvSpPr>
          <p:nvPr/>
        </p:nvSpPr>
        <p:spPr bwMode="auto">
          <a:xfrm>
            <a:off x="1123950" y="2160588"/>
            <a:ext cx="11017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90" name="Group 46"/>
          <p:cNvGrpSpPr>
            <a:grpSpLocks/>
          </p:cNvGrpSpPr>
          <p:nvPr/>
        </p:nvGrpSpPr>
        <p:grpSpPr bwMode="auto">
          <a:xfrm>
            <a:off x="2630488" y="3989388"/>
            <a:ext cx="887412" cy="863600"/>
            <a:chOff x="1657" y="2513"/>
            <a:chExt cx="559" cy="544"/>
          </a:xfrm>
        </p:grpSpPr>
        <p:sp>
          <p:nvSpPr>
            <p:cNvPr id="108591" name="Oval 47"/>
            <p:cNvSpPr>
              <a:spLocks noChangeArrowheads="1"/>
            </p:cNvSpPr>
            <p:nvPr/>
          </p:nvSpPr>
          <p:spPr bwMode="auto">
            <a:xfrm>
              <a:off x="1657" y="2513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92" name="Text Box 48"/>
            <p:cNvSpPr txBox="1">
              <a:spLocks noChangeArrowheads="1"/>
            </p:cNvSpPr>
            <p:nvPr/>
          </p:nvSpPr>
          <p:spPr bwMode="auto">
            <a:xfrm>
              <a:off x="1711" y="2549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ACK1</a:t>
              </a:r>
            </a:p>
          </p:txBody>
        </p:sp>
      </p:grpSp>
      <p:sp>
        <p:nvSpPr>
          <p:cNvPr id="108593" name="AutoShape 49"/>
          <p:cNvSpPr>
            <a:spLocks/>
          </p:cNvSpPr>
          <p:nvPr/>
        </p:nvSpPr>
        <p:spPr bwMode="auto">
          <a:xfrm flipH="1" flipV="1">
            <a:off x="2006600" y="17827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94" name="Text Box 50"/>
          <p:cNvSpPr txBox="1">
            <a:spLocks noChangeArrowheads="1"/>
          </p:cNvSpPr>
          <p:nvPr/>
        </p:nvSpPr>
        <p:spPr bwMode="auto">
          <a:xfrm>
            <a:off x="7224713" y="485298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5" name="Text Box 51"/>
          <p:cNvSpPr txBox="1">
            <a:spLocks noChangeArrowheads="1"/>
          </p:cNvSpPr>
          <p:nvPr/>
        </p:nvSpPr>
        <p:spPr bwMode="auto">
          <a:xfrm>
            <a:off x="6757988" y="4603750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sp>
        <p:nvSpPr>
          <p:cNvPr id="108596" name="Line 52"/>
          <p:cNvSpPr>
            <a:spLocks noChangeShapeType="1"/>
          </p:cNvSpPr>
          <p:nvPr/>
        </p:nvSpPr>
        <p:spPr bwMode="auto">
          <a:xfrm>
            <a:off x="6845300" y="4889500"/>
            <a:ext cx="1101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97" name="Text Box 53"/>
          <p:cNvSpPr txBox="1">
            <a:spLocks noChangeArrowheads="1"/>
          </p:cNvSpPr>
          <p:nvPr/>
        </p:nvSpPr>
        <p:spPr bwMode="auto">
          <a:xfrm>
            <a:off x="7127875" y="18478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8" name="Text Box 54"/>
          <p:cNvSpPr txBox="1">
            <a:spLocks noChangeArrowheads="1"/>
          </p:cNvSpPr>
          <p:nvPr/>
        </p:nvSpPr>
        <p:spPr bwMode="auto">
          <a:xfrm>
            <a:off x="1476375" y="21240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9" name="Text Box 55"/>
          <p:cNvSpPr txBox="1">
            <a:spLocks noChangeArrowheads="1"/>
          </p:cNvSpPr>
          <p:nvPr/>
        </p:nvSpPr>
        <p:spPr bwMode="auto">
          <a:xfrm>
            <a:off x="1879600" y="57943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600" name="Text Box 56"/>
          <p:cNvSpPr txBox="1">
            <a:spLocks noChangeArrowheads="1"/>
          </p:cNvSpPr>
          <p:nvPr/>
        </p:nvSpPr>
        <p:spPr bwMode="auto">
          <a:xfrm>
            <a:off x="6570663" y="2516188"/>
            <a:ext cx="21161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</p:spTree>
    <p:extLst>
      <p:ext uri="{BB962C8B-B14F-4D97-AF65-F5344CB8AC3E}">
        <p14:creationId xmlns:p14="http://schemas.microsoft.com/office/powerpoint/2010/main" val="8769639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BCA2BD5B-F5AE-42BD-9DEF-D7C5A3BC3246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1485900"/>
            <a:ext cx="8428038" cy="4389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4834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A56481D-9DB8-4C7C-8427-FFED9257A1C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" y="1524000"/>
            <a:ext cx="8218488" cy="425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156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9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52413" y="-171450"/>
            <a:ext cx="9144001" cy="7305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839788" y="6307138"/>
            <a:ext cx="465296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Diagramme d’état d’un protocole Internet</a:t>
            </a:r>
          </a:p>
        </p:txBody>
      </p:sp>
    </p:spTree>
    <p:extLst>
      <p:ext uri="{BB962C8B-B14F-4D97-AF65-F5344CB8AC3E}">
        <p14:creationId xmlns:p14="http://schemas.microsoft.com/office/powerpoint/2010/main" val="34967242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3647</Words>
  <Application>Microsoft Office PowerPoint</Application>
  <PresentationFormat>Apresentação na tela (4:3)</PresentationFormat>
  <Paragraphs>1760</Paragraphs>
  <Slides>75</Slides>
  <Notes>75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0</vt:i4>
      </vt:variant>
      <vt:variant>
        <vt:lpstr>Títulos de slides</vt:lpstr>
      </vt:variant>
      <vt:variant>
        <vt:i4>75</vt:i4>
      </vt:variant>
    </vt:vector>
  </HeadingPairs>
  <TitlesOfParts>
    <vt:vector size="7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1</cp:revision>
  <dcterms:created xsi:type="dcterms:W3CDTF">2013-01-16T22:59:53Z</dcterms:created>
  <dcterms:modified xsi:type="dcterms:W3CDTF">2013-01-16T23:00:42Z</dcterms:modified>
</cp:coreProperties>
</file>